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262" r:id="rId3"/>
    <p:sldId id="260" r:id="rId4"/>
    <p:sldId id="265" r:id="rId5"/>
    <p:sldId id="283" r:id="rId6"/>
    <p:sldId id="284" r:id="rId7"/>
    <p:sldId id="273" r:id="rId8"/>
    <p:sldId id="279" r:id="rId9"/>
    <p:sldId id="286" r:id="rId10"/>
    <p:sldId id="282" r:id="rId11"/>
    <p:sldId id="280" r:id="rId12"/>
    <p:sldId id="288" r:id="rId13"/>
  </p:sldIdLst>
  <p:sldSz cx="24239538" cy="13608050"/>
  <p:notesSz cx="20104100" cy="11309350"/>
  <p:defaultTextStyle>
    <a:defPPr>
      <a:defRPr lang="es-CO"/>
    </a:defPPr>
    <a:lvl1pPr algn="l" defTabSz="1103313" rtl="0" eaLnBrk="0" fontAlgn="base" hangingPunct="0">
      <a:spcBef>
        <a:spcPct val="0"/>
      </a:spcBef>
      <a:spcAft>
        <a:spcPct val="0"/>
      </a:spcAft>
      <a:defRPr sz="21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550863" indent="-93663" algn="l" defTabSz="1103313" rtl="0" eaLnBrk="0" fontAlgn="base" hangingPunct="0">
      <a:spcBef>
        <a:spcPct val="0"/>
      </a:spcBef>
      <a:spcAft>
        <a:spcPct val="0"/>
      </a:spcAft>
      <a:defRPr sz="21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1103313" indent="-188913" algn="l" defTabSz="1103313" rtl="0" eaLnBrk="0" fontAlgn="base" hangingPunct="0">
      <a:spcBef>
        <a:spcPct val="0"/>
      </a:spcBef>
      <a:spcAft>
        <a:spcPct val="0"/>
      </a:spcAft>
      <a:defRPr sz="21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655763" indent="-284163" algn="l" defTabSz="1103313" rtl="0" eaLnBrk="0" fontAlgn="base" hangingPunct="0">
      <a:spcBef>
        <a:spcPct val="0"/>
      </a:spcBef>
      <a:spcAft>
        <a:spcPct val="0"/>
      </a:spcAft>
      <a:defRPr sz="21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2208213" indent="-379413" algn="l" defTabSz="1103313" rtl="0" eaLnBrk="0" fontAlgn="base" hangingPunct="0">
      <a:spcBef>
        <a:spcPct val="0"/>
      </a:spcBef>
      <a:spcAft>
        <a:spcPct val="0"/>
      </a:spcAft>
      <a:defRPr sz="21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sz="21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sz="21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sz="21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sz="21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466">
          <p15:clr>
            <a:srgbClr val="A4A3A4"/>
          </p15:clr>
        </p15:guide>
        <p15:guide id="2" pos="260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F2DD"/>
    <a:srgbClr val="EB6B6D"/>
    <a:srgbClr val="1B3834"/>
    <a:srgbClr val="EED160"/>
    <a:srgbClr val="9CD6ED"/>
    <a:srgbClr val="D5FA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26" autoAdjust="0"/>
    <p:restoredTop sz="94674"/>
  </p:normalViewPr>
  <p:slideViewPr>
    <p:cSldViewPr>
      <p:cViewPr varScale="1">
        <p:scale>
          <a:sx n="44" d="100"/>
          <a:sy n="44" d="100"/>
        </p:scale>
        <p:origin x="678" y="84"/>
      </p:cViewPr>
      <p:guideLst>
        <p:guide orient="horz" pos="3466"/>
        <p:guide pos="2604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1104778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11387138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1104778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3ECE857C-45DE-4DFB-8293-3BC68BD12DDE}" type="datetimeFigureOut">
              <a:rPr lang="es-CO"/>
              <a:pPr>
                <a:defRPr/>
              </a:pPr>
              <a:t>27/12/2023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653213" y="1414463"/>
            <a:ext cx="6797675" cy="3816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s-CO" noProof="0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noProof="0"/>
              <a:t>Haga clic para modificar los estilos de texto del patrón</a:t>
            </a:r>
          </a:p>
          <a:p>
            <a:pPr lvl="1"/>
            <a:r>
              <a:rPr lang="es-ES" noProof="0"/>
              <a:t>Segundo nivel</a:t>
            </a:r>
          </a:p>
          <a:p>
            <a:pPr lvl="2"/>
            <a:r>
              <a:rPr lang="es-ES" noProof="0"/>
              <a:t>Tercer nivel</a:t>
            </a:r>
          </a:p>
          <a:p>
            <a:pPr lvl="3"/>
            <a:r>
              <a:rPr lang="es-ES" noProof="0"/>
              <a:t>Cuarto nivel</a:t>
            </a:r>
          </a:p>
          <a:p>
            <a:pPr lvl="4"/>
            <a:r>
              <a:rPr lang="es-ES" noProof="0"/>
              <a:t>Quinto nivel</a:t>
            </a:r>
            <a:endParaRPr lang="es-CO" noProof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1104778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11387138" y="10742613"/>
            <a:ext cx="8712200" cy="56673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6E508244-3F8D-4A55-A84B-3FA46956F548}" type="slidenum">
              <a:rPr lang="es-CO"/>
              <a:pPr>
                <a:defRPr/>
              </a:pPr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43743689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1103313" rtl="0" eaLnBrk="0" fontAlgn="base" hangingPunct="0">
      <a:spcBef>
        <a:spcPct val="30000"/>
      </a:spcBef>
      <a:spcAft>
        <a:spcPct val="0"/>
      </a:spcAft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550863" algn="l" defTabSz="1103313" rtl="0" eaLnBrk="0" fontAlgn="base" hangingPunct="0">
      <a:spcBef>
        <a:spcPct val="30000"/>
      </a:spcBef>
      <a:spcAft>
        <a:spcPct val="0"/>
      </a:spcAft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1103313" algn="l" defTabSz="1103313" rtl="0" eaLnBrk="0" fontAlgn="base" hangingPunct="0">
      <a:spcBef>
        <a:spcPct val="30000"/>
      </a:spcBef>
      <a:spcAft>
        <a:spcPct val="0"/>
      </a:spcAft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655763" algn="l" defTabSz="1103313" rtl="0" eaLnBrk="0" fontAlgn="base" hangingPunct="0">
      <a:spcBef>
        <a:spcPct val="30000"/>
      </a:spcBef>
      <a:spcAft>
        <a:spcPct val="0"/>
      </a:spcAft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2208213" algn="l" defTabSz="1103313" rtl="0" eaLnBrk="0" fontAlgn="base" hangingPunct="0">
      <a:spcBef>
        <a:spcPct val="30000"/>
      </a:spcBef>
      <a:spcAft>
        <a:spcPct val="0"/>
      </a:spcAft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2761945" algn="l" defTabSz="1104778" rtl="0" eaLnBrk="1" latinLnBrk="0" hangingPunct="1">
      <a:defRPr sz="1450" kern="1200">
        <a:solidFill>
          <a:schemeClr val="tx1"/>
        </a:solidFill>
        <a:latin typeface="+mn-lt"/>
        <a:ea typeface="+mn-ea"/>
        <a:cs typeface="+mn-cs"/>
      </a:defRPr>
    </a:lvl6pPr>
    <a:lvl7pPr marL="3314334" algn="l" defTabSz="1104778" rtl="0" eaLnBrk="1" latinLnBrk="0" hangingPunct="1">
      <a:defRPr sz="1450" kern="1200">
        <a:solidFill>
          <a:schemeClr val="tx1"/>
        </a:solidFill>
        <a:latin typeface="+mn-lt"/>
        <a:ea typeface="+mn-ea"/>
        <a:cs typeface="+mn-cs"/>
      </a:defRPr>
    </a:lvl7pPr>
    <a:lvl8pPr marL="3866723" algn="l" defTabSz="1104778" rtl="0" eaLnBrk="1" latinLnBrk="0" hangingPunct="1">
      <a:defRPr sz="1450" kern="1200">
        <a:solidFill>
          <a:schemeClr val="tx1"/>
        </a:solidFill>
        <a:latin typeface="+mn-lt"/>
        <a:ea typeface="+mn-ea"/>
        <a:cs typeface="+mn-cs"/>
      </a:defRPr>
    </a:lvl8pPr>
    <a:lvl9pPr marL="4419112" algn="l" defTabSz="1104778" rtl="0" eaLnBrk="1" latinLnBrk="0" hangingPunct="1">
      <a:defRPr sz="145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Marcador de imagen de diapositiva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110477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CO" sz="1450" dirty="0"/>
          </a:p>
        </p:txBody>
      </p:sp>
      <p:sp>
        <p:nvSpPr>
          <p:cNvPr id="4100" name="Marcador de número de diapositiva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10331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10331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10331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10331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EC8BAEE3-B00B-4BB9-AC39-89A002856185}" type="slidenum">
              <a:rPr lang="es-CO" altLang="es-CO" sz="1200" smtClean="0"/>
              <a:pPr/>
              <a:t>1</a:t>
            </a:fld>
            <a:endParaRPr lang="es-CO" altLang="es-CO" sz="1200" smtClean="0"/>
          </a:p>
        </p:txBody>
      </p:sp>
    </p:spTree>
    <p:extLst>
      <p:ext uri="{BB962C8B-B14F-4D97-AF65-F5344CB8AC3E}">
        <p14:creationId xmlns:p14="http://schemas.microsoft.com/office/powerpoint/2010/main" val="20114605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507377" y="4774511"/>
            <a:ext cx="23224795" cy="725216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635935" y="7620512"/>
            <a:ext cx="16967677" cy="725216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66486F-07CA-4388-AFAE-7AB3AD4F52F6}" type="datetimeFigureOut">
              <a:rPr lang="en-US"/>
              <a:pPr>
                <a:defRPr/>
              </a:pPr>
              <a:t>12/27/2023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F2ABE4-E9F2-4150-8E7A-ACF8798F05D9}" type="slidenum">
              <a:rPr lang="es-CO"/>
              <a:pPr>
                <a:defRPr/>
              </a:pPr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2352150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8603316" y="1509414"/>
            <a:ext cx="5033953" cy="879544"/>
          </a:xfrm>
        </p:spPr>
        <p:txBody>
          <a:bodyPr/>
          <a:lstStyle>
            <a:lvl1pPr>
              <a:defRPr sz="5727" b="1" i="0">
                <a:solidFill>
                  <a:srgbClr val="F6F1D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595147" y="2649509"/>
            <a:ext cx="10297593" cy="879544"/>
          </a:xfrm>
        </p:spPr>
        <p:txBody>
          <a:bodyPr/>
          <a:lstStyle>
            <a:lvl1pPr>
              <a:defRPr sz="5727" b="1" i="0">
                <a:solidFill>
                  <a:srgbClr val="EB6C6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9CA127-EB53-4C34-923B-816BD896509B}" type="datetimeFigureOut">
              <a:rPr lang="en-US"/>
              <a:pPr>
                <a:defRPr/>
              </a:pPr>
              <a:t>12/27/2023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AE2A39-E76D-4FC4-A25A-64CDC22C9EB4}" type="slidenum">
              <a:rPr lang="es-CO"/>
              <a:pPr>
                <a:defRPr/>
              </a:pPr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3361755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8603316" y="1509414"/>
            <a:ext cx="5033953" cy="879544"/>
          </a:xfrm>
        </p:spPr>
        <p:txBody>
          <a:bodyPr/>
          <a:lstStyle>
            <a:lvl1pPr>
              <a:defRPr sz="5727" b="1" i="0">
                <a:solidFill>
                  <a:srgbClr val="F6F1D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211977" y="3129856"/>
            <a:ext cx="10544200" cy="725216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2483361" y="3129856"/>
            <a:ext cx="10544200" cy="725216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Holder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B1E10C-B9F3-4116-AEC6-D6D79C6A7E75}" type="datetimeFigureOut">
              <a:rPr lang="en-US"/>
              <a:pPr>
                <a:defRPr/>
              </a:pPr>
              <a:t>12/27/2023</a:t>
            </a:fld>
            <a:endParaRPr lang="en-US"/>
          </a:p>
        </p:txBody>
      </p:sp>
      <p:sp>
        <p:nvSpPr>
          <p:cNvPr id="7" name="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F27892-6C04-4177-9364-BB2A84EC3266}" type="slidenum">
              <a:rPr lang="es-CO"/>
              <a:pPr>
                <a:defRPr/>
              </a:pPr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8407468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8603316" y="1509414"/>
            <a:ext cx="5033953" cy="879544"/>
          </a:xfrm>
        </p:spPr>
        <p:txBody>
          <a:bodyPr/>
          <a:lstStyle>
            <a:lvl1pPr>
              <a:defRPr sz="5727" b="1" i="0">
                <a:solidFill>
                  <a:srgbClr val="F6F1D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4" name="Holder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64427F-0820-4C41-A0CD-50D7374F20C6}" type="datetimeFigureOut">
              <a:rPr lang="en-US"/>
              <a:pPr>
                <a:defRPr/>
              </a:pPr>
              <a:t>12/27/2023</a:t>
            </a:fld>
            <a:endParaRPr lang="en-US"/>
          </a:p>
        </p:txBody>
      </p:sp>
      <p:sp>
        <p:nvSpPr>
          <p:cNvPr id="5" name="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FDBE6B-100E-454A-A396-6E13268CC76E}" type="slidenum">
              <a:rPr lang="es-CO"/>
              <a:pPr>
                <a:defRPr/>
              </a:pPr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0014711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3" name="Holder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1FE1A6-94D0-43B5-BEDE-63BDE39A688C}" type="datetimeFigureOut">
              <a:rPr lang="en-US"/>
              <a:pPr>
                <a:defRPr/>
              </a:pPr>
              <a:t>12/27/2023</a:t>
            </a:fld>
            <a:endParaRPr lang="en-US"/>
          </a:p>
        </p:txBody>
      </p:sp>
      <p:sp>
        <p:nvSpPr>
          <p:cNvPr id="4" name="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DA63D6-4111-4B02-8EB7-6F8018D22AC3}" type="slidenum">
              <a:rPr lang="es-CO"/>
              <a:pPr>
                <a:defRPr/>
              </a:pPr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3298604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8603913" y="1509713"/>
            <a:ext cx="5033962" cy="7254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750" b="1" i="0">
                <a:solidFill>
                  <a:srgbClr val="F6F1D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594975" y="2649538"/>
            <a:ext cx="10298113" cy="7254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750" b="1" i="0">
                <a:solidFill>
                  <a:srgbClr val="EB6C6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8240713" y="12655550"/>
            <a:ext cx="7758112" cy="3333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 defTabSz="1104778" eaLnBrk="1" fontAlgn="auto" hangingPunct="1">
              <a:spcBef>
                <a:spcPts val="0"/>
              </a:spcBef>
              <a:spcAft>
                <a:spcPts val="0"/>
              </a:spcAft>
              <a:defRPr sz="2175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211263" y="12655550"/>
            <a:ext cx="5575300" cy="3333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 defTabSz="1104778" eaLnBrk="1" fontAlgn="auto" hangingPunct="1">
              <a:spcBef>
                <a:spcPts val="0"/>
              </a:spcBef>
              <a:spcAft>
                <a:spcPts val="0"/>
              </a:spcAft>
              <a:defRPr sz="2175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0CF00DE-C440-40B9-8024-EFAD85E0E7C1}" type="datetimeFigureOut">
              <a:rPr lang="en-US"/>
              <a:pPr>
                <a:defRPr/>
              </a:pPr>
              <a:t>12/27/2023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7452975" y="12655550"/>
            <a:ext cx="5575300" cy="3333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r" eaLnBrk="1" hangingPunct="1">
              <a:defRPr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14CFBFB5-EAFC-4F13-A542-E2DBC478B4DB}" type="slidenum">
              <a:rPr lang="es-CO"/>
              <a:pPr>
                <a:defRPr/>
              </a:pPr>
              <a:t>‹Nº›</a:t>
            </a:fld>
            <a:endParaRPr lang="es-CO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anose="020F0502020204030204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anose="020F0502020204030204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anose="020F0502020204030204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anose="020F0502020204030204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anose="020F0502020204030204" pitchFamily="34" charset="0"/>
        </a:defRPr>
      </a:lvl9pPr>
    </p:titleStyle>
    <p:bodyStyle>
      <a:lvl1pPr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550863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  <a:ea typeface="+mn-ea"/>
          <a:cs typeface="+mn-cs"/>
        </a:defRPr>
      </a:lvl2pPr>
      <a:lvl3pPr marL="1101725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  <a:ea typeface="+mn-ea"/>
          <a:cs typeface="+mn-cs"/>
        </a:defRPr>
      </a:lvl3pPr>
      <a:lvl4pPr marL="1652588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  <a:ea typeface="+mn-ea"/>
          <a:cs typeface="+mn-cs"/>
        </a:defRPr>
      </a:lvl4pPr>
      <a:lvl5pPr marL="2203450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  <a:ea typeface="+mn-ea"/>
          <a:cs typeface="+mn-cs"/>
        </a:defRPr>
      </a:lvl5pPr>
      <a:lvl6pPr marL="2756123">
        <a:defRPr>
          <a:latin typeface="+mn-lt"/>
          <a:ea typeface="+mn-ea"/>
          <a:cs typeface="+mn-cs"/>
        </a:defRPr>
      </a:lvl6pPr>
      <a:lvl7pPr marL="3307348">
        <a:defRPr>
          <a:latin typeface="+mn-lt"/>
          <a:ea typeface="+mn-ea"/>
          <a:cs typeface="+mn-cs"/>
        </a:defRPr>
      </a:lvl7pPr>
      <a:lvl8pPr marL="3858573">
        <a:defRPr>
          <a:latin typeface="+mn-lt"/>
          <a:ea typeface="+mn-ea"/>
          <a:cs typeface="+mn-cs"/>
        </a:defRPr>
      </a:lvl8pPr>
      <a:lvl9pPr marL="4409796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551224">
        <a:defRPr>
          <a:latin typeface="+mn-lt"/>
          <a:ea typeface="+mn-ea"/>
          <a:cs typeface="+mn-cs"/>
        </a:defRPr>
      </a:lvl2pPr>
      <a:lvl3pPr marL="1102450">
        <a:defRPr>
          <a:latin typeface="+mn-lt"/>
          <a:ea typeface="+mn-ea"/>
          <a:cs typeface="+mn-cs"/>
        </a:defRPr>
      </a:lvl3pPr>
      <a:lvl4pPr marL="1653673">
        <a:defRPr>
          <a:latin typeface="+mn-lt"/>
          <a:ea typeface="+mn-ea"/>
          <a:cs typeface="+mn-cs"/>
        </a:defRPr>
      </a:lvl4pPr>
      <a:lvl5pPr marL="2204899">
        <a:defRPr>
          <a:latin typeface="+mn-lt"/>
          <a:ea typeface="+mn-ea"/>
          <a:cs typeface="+mn-cs"/>
        </a:defRPr>
      </a:lvl5pPr>
      <a:lvl6pPr marL="2756123">
        <a:defRPr>
          <a:latin typeface="+mn-lt"/>
          <a:ea typeface="+mn-ea"/>
          <a:cs typeface="+mn-cs"/>
        </a:defRPr>
      </a:lvl6pPr>
      <a:lvl7pPr marL="3307348">
        <a:defRPr>
          <a:latin typeface="+mn-lt"/>
          <a:ea typeface="+mn-ea"/>
          <a:cs typeface="+mn-cs"/>
        </a:defRPr>
      </a:lvl7pPr>
      <a:lvl8pPr marL="3858573">
        <a:defRPr>
          <a:latin typeface="+mn-lt"/>
          <a:ea typeface="+mn-ea"/>
          <a:cs typeface="+mn-cs"/>
        </a:defRPr>
      </a:lvl8pPr>
      <a:lvl9pPr marL="4409796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image" Target="../media/image1.jpeg"/><Relationship Id="rId7" Type="http://schemas.openxmlformats.org/officeDocument/2006/relationships/image" Target="../media/image5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openxmlformats.org/officeDocument/2006/relationships/image" Target="../media/image2.emf"/><Relationship Id="rId9" Type="http://schemas.openxmlformats.org/officeDocument/2006/relationships/image" Target="../media/image7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emf"/><Relationship Id="rId5" Type="http://schemas.openxmlformats.org/officeDocument/2006/relationships/image" Target="../media/image16.emf"/><Relationship Id="rId4" Type="http://schemas.openxmlformats.org/officeDocument/2006/relationships/image" Target="../media/image15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emf"/><Relationship Id="rId5" Type="http://schemas.openxmlformats.org/officeDocument/2006/relationships/image" Target="../media/image16.emf"/><Relationship Id="rId4" Type="http://schemas.openxmlformats.org/officeDocument/2006/relationships/image" Target="../media/image15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png"/><Relationship Id="rId4" Type="http://schemas.openxmlformats.org/officeDocument/2006/relationships/image" Target="../media/image8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emf"/><Relationship Id="rId4" Type="http://schemas.openxmlformats.org/officeDocument/2006/relationships/image" Target="../media/image17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.png"/><Relationship Id="rId4" Type="http://schemas.openxmlformats.org/officeDocument/2006/relationships/image" Target="../media/image8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emf"/><Relationship Id="rId5" Type="http://schemas.openxmlformats.org/officeDocument/2006/relationships/image" Target="../media/image16.emf"/><Relationship Id="rId4" Type="http://schemas.openxmlformats.org/officeDocument/2006/relationships/image" Target="../media/image1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-14288"/>
            <a:ext cx="24239538" cy="13635038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EB6C6D"/>
          </a:solidFill>
        </p:spPr>
        <p:txBody>
          <a:bodyPr lIns="0" tIns="0" rIns="0" bIns="0"/>
          <a:lstStyle/>
          <a:p>
            <a:pPr defTabSz="110477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2622">
              <a:latin typeface="+mn-lt"/>
            </a:endParaRPr>
          </a:p>
        </p:txBody>
      </p:sp>
      <p:pic>
        <p:nvPicPr>
          <p:cNvPr id="3075" name="object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3" y="0"/>
            <a:ext cx="14871700" cy="1363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Imagen 2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35563" y="593725"/>
            <a:ext cx="57023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Imagen 2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917"/>
          <a:stretch>
            <a:fillRect/>
          </a:stretch>
        </p:blipFill>
        <p:spPr bwMode="auto">
          <a:xfrm>
            <a:off x="12350750" y="9956800"/>
            <a:ext cx="4762500" cy="365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Imagen 2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1788" y="7859713"/>
            <a:ext cx="2971800" cy="29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Imagen 2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79"/>
          <a:stretch>
            <a:fillRect/>
          </a:stretch>
        </p:blipFill>
        <p:spPr bwMode="auto">
          <a:xfrm>
            <a:off x="10012363" y="0"/>
            <a:ext cx="8509000" cy="822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0" name="object 21"/>
          <p:cNvSpPr txBox="1">
            <a:spLocks noChangeArrowheads="1"/>
          </p:cNvSpPr>
          <p:nvPr/>
        </p:nvSpPr>
        <p:spPr bwMode="auto">
          <a:xfrm>
            <a:off x="14720888" y="4770438"/>
            <a:ext cx="9010650" cy="157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55421" rIns="0" bIns="0">
            <a:spAutoFit/>
          </a:bodyPr>
          <a:lstStyle>
            <a:lvl1pPr marL="14288" indent="2093913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10331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10331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10331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10331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lnSpc>
                <a:spcPts val="5525"/>
              </a:lnSpc>
              <a:spcBef>
                <a:spcPts val="1225"/>
              </a:spcBef>
            </a:pPr>
            <a:r>
              <a:rPr lang="es-CO" altLang="es-CO" sz="5400" b="1">
                <a:solidFill>
                  <a:srgbClr val="1B3834"/>
                </a:solidFill>
                <a:latin typeface="Isidora Sans Bold" pitchFamily="2" charset="0"/>
                <a:cs typeface="Tahoma" panose="020B0604030504040204" pitchFamily="34" charset="0"/>
              </a:rPr>
              <a:t>	Feria de  Rendición pública de Cuentas PP </a:t>
            </a:r>
            <a:endParaRPr lang="es-CO" altLang="es-CO" sz="5400" b="1">
              <a:latin typeface="Isidora Sans Bold" pitchFamily="2" charset="0"/>
              <a:cs typeface="Tahoma" panose="020B0604030504040204" pitchFamily="34" charset="0"/>
            </a:endParaRPr>
          </a:p>
        </p:txBody>
      </p:sp>
      <p:pic>
        <p:nvPicPr>
          <p:cNvPr id="3081" name="Imagen 2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8263" y="555625"/>
            <a:ext cx="57023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object 22"/>
          <p:cNvSpPr txBox="1"/>
          <p:nvPr/>
        </p:nvSpPr>
        <p:spPr>
          <a:xfrm>
            <a:off x="15703550" y="7029450"/>
            <a:ext cx="7896225" cy="627063"/>
          </a:xfrm>
          <a:prstGeom prst="rect">
            <a:avLst/>
          </a:prstGeom>
        </p:spPr>
        <p:txBody>
          <a:bodyPr lIns="0" tIns="14547" rIns="0" bIns="0">
            <a:spAutoFit/>
          </a:bodyPr>
          <a:lstStyle/>
          <a:p>
            <a:pPr marL="15311" algn="r" defTabSz="1104778" eaLnBrk="1" fontAlgn="auto" hangingPunct="1">
              <a:spcBef>
                <a:spcPts val="115"/>
              </a:spcBef>
              <a:spcAft>
                <a:spcPts val="0"/>
              </a:spcAft>
              <a:defRPr/>
            </a:pPr>
            <a:r>
              <a:rPr lang="es-CO" sz="3979" dirty="0">
                <a:solidFill>
                  <a:srgbClr val="1B3834"/>
                </a:solidFill>
                <a:latin typeface="Isidora Sans" pitchFamily="2" charset="77"/>
                <a:cs typeface="Tahoma"/>
              </a:rPr>
              <a:t>Evento</a:t>
            </a:r>
            <a:endParaRPr sz="3979" dirty="0">
              <a:latin typeface="Isidora Sans" pitchFamily="2" charset="77"/>
              <a:cs typeface="Tahoma"/>
            </a:endParaRPr>
          </a:p>
        </p:txBody>
      </p:sp>
      <p:pic>
        <p:nvPicPr>
          <p:cNvPr id="3083" name="Imagen 2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7163" y="10685463"/>
            <a:ext cx="30480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Imagen 3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02"/>
          <a:stretch>
            <a:fillRect/>
          </a:stretch>
        </p:blipFill>
        <p:spPr bwMode="auto">
          <a:xfrm>
            <a:off x="0" y="-26988"/>
            <a:ext cx="16971963" cy="1363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Rectángulo 28"/>
          <p:cNvSpPr/>
          <p:nvPr/>
        </p:nvSpPr>
        <p:spPr>
          <a:xfrm>
            <a:off x="12118975" y="-14288"/>
            <a:ext cx="12120563" cy="13635038"/>
          </a:xfrm>
          <a:prstGeom prst="rect">
            <a:avLst/>
          </a:prstGeom>
          <a:solidFill>
            <a:srgbClr val="EB6B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10477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CO" sz="2175"/>
          </a:p>
        </p:txBody>
      </p:sp>
      <p:pic>
        <p:nvPicPr>
          <p:cNvPr id="13316" name="Imagen 2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54963" y="10709275"/>
            <a:ext cx="2997200" cy="209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Imagen 2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563" y="555625"/>
            <a:ext cx="3708400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bject 47"/>
          <p:cNvSpPr/>
          <p:nvPr/>
        </p:nvSpPr>
        <p:spPr>
          <a:xfrm>
            <a:off x="11366500" y="6118225"/>
            <a:ext cx="1381125" cy="1389063"/>
          </a:xfrm>
          <a:custGeom>
            <a:avLst/>
            <a:gdLst/>
            <a:ahLst/>
            <a:cxnLst/>
            <a:rect l="l" t="t" r="r" b="b"/>
            <a:pathLst>
              <a:path w="563245" h="566420">
                <a:moveTo>
                  <a:pt x="315794" y="0"/>
                </a:moveTo>
                <a:lnTo>
                  <a:pt x="272658" y="23179"/>
                </a:lnTo>
                <a:lnTo>
                  <a:pt x="239898" y="186077"/>
                </a:lnTo>
                <a:lnTo>
                  <a:pt x="195983" y="96017"/>
                </a:lnTo>
                <a:lnTo>
                  <a:pt x="147983" y="58032"/>
                </a:lnTo>
                <a:lnTo>
                  <a:pt x="123041" y="58334"/>
                </a:lnTo>
                <a:lnTo>
                  <a:pt x="99305" y="68541"/>
                </a:lnTo>
                <a:lnTo>
                  <a:pt x="81389" y="87158"/>
                </a:lnTo>
                <a:lnTo>
                  <a:pt x="72315" y="110394"/>
                </a:lnTo>
                <a:lnTo>
                  <a:pt x="72617" y="135337"/>
                </a:lnTo>
                <a:lnTo>
                  <a:pt x="82824" y="159072"/>
                </a:lnTo>
                <a:lnTo>
                  <a:pt x="84730" y="161826"/>
                </a:lnTo>
                <a:lnTo>
                  <a:pt x="86814" y="164391"/>
                </a:lnTo>
                <a:lnTo>
                  <a:pt x="179544" y="262525"/>
                </a:lnTo>
                <a:lnTo>
                  <a:pt x="81756" y="240714"/>
                </a:lnTo>
                <a:lnTo>
                  <a:pt x="77767" y="239646"/>
                </a:lnTo>
                <a:lnTo>
                  <a:pt x="73599" y="238944"/>
                </a:lnTo>
                <a:lnTo>
                  <a:pt x="69327" y="238651"/>
                </a:lnTo>
                <a:lnTo>
                  <a:pt x="43711" y="242039"/>
                </a:lnTo>
                <a:lnTo>
                  <a:pt x="22130" y="254551"/>
                </a:lnTo>
                <a:lnTo>
                  <a:pt x="6815" y="274240"/>
                </a:lnTo>
                <a:lnTo>
                  <a:pt x="0" y="299162"/>
                </a:lnTo>
                <a:lnTo>
                  <a:pt x="3382" y="324772"/>
                </a:lnTo>
                <a:lnTo>
                  <a:pt x="15890" y="346352"/>
                </a:lnTo>
                <a:lnTo>
                  <a:pt x="35579" y="361668"/>
                </a:lnTo>
                <a:lnTo>
                  <a:pt x="60500" y="368490"/>
                </a:lnTo>
                <a:lnTo>
                  <a:pt x="63851" y="368710"/>
                </a:lnTo>
                <a:lnTo>
                  <a:pt x="67139" y="368678"/>
                </a:lnTo>
                <a:lnTo>
                  <a:pt x="201690" y="357359"/>
                </a:lnTo>
                <a:lnTo>
                  <a:pt x="123661" y="420216"/>
                </a:lnTo>
                <a:lnTo>
                  <a:pt x="97305" y="475466"/>
                </a:lnTo>
                <a:lnTo>
                  <a:pt x="103150" y="499714"/>
                </a:lnTo>
                <a:lnTo>
                  <a:pt x="118383" y="520580"/>
                </a:lnTo>
                <a:lnTo>
                  <a:pt x="140521" y="533911"/>
                </a:lnTo>
                <a:lnTo>
                  <a:pt x="165193" y="537587"/>
                </a:lnTo>
                <a:lnTo>
                  <a:pt x="189442" y="531741"/>
                </a:lnTo>
                <a:lnTo>
                  <a:pt x="210307" y="516506"/>
                </a:lnTo>
                <a:lnTo>
                  <a:pt x="212579" y="514035"/>
                </a:lnTo>
                <a:lnTo>
                  <a:pt x="214600" y="511438"/>
                </a:lnTo>
                <a:lnTo>
                  <a:pt x="289645" y="399191"/>
                </a:lnTo>
                <a:lnTo>
                  <a:pt x="290137" y="499386"/>
                </a:lnTo>
                <a:lnTo>
                  <a:pt x="316890" y="554436"/>
                </a:lnTo>
                <a:lnTo>
                  <a:pt x="365318" y="566086"/>
                </a:lnTo>
                <a:lnTo>
                  <a:pt x="389533" y="557087"/>
                </a:lnTo>
                <a:lnTo>
                  <a:pt x="407788" y="540088"/>
                </a:lnTo>
                <a:lnTo>
                  <a:pt x="418339" y="517484"/>
                </a:lnTo>
                <a:lnTo>
                  <a:pt x="419442" y="491669"/>
                </a:lnTo>
                <a:lnTo>
                  <a:pt x="418919" y="488361"/>
                </a:lnTo>
                <a:lnTo>
                  <a:pt x="418165" y="485146"/>
                </a:lnTo>
                <a:lnTo>
                  <a:pt x="377171" y="356501"/>
                </a:lnTo>
                <a:lnTo>
                  <a:pt x="455818" y="418583"/>
                </a:lnTo>
                <a:lnTo>
                  <a:pt x="458959" y="421284"/>
                </a:lnTo>
                <a:lnTo>
                  <a:pt x="462394" y="423703"/>
                </a:lnTo>
                <a:lnTo>
                  <a:pt x="466132" y="425828"/>
                </a:lnTo>
                <a:lnTo>
                  <a:pt x="490678" y="433897"/>
                </a:lnTo>
                <a:lnTo>
                  <a:pt x="515548" y="431989"/>
                </a:lnTo>
                <a:lnTo>
                  <a:pt x="537887" y="420891"/>
                </a:lnTo>
                <a:lnTo>
                  <a:pt x="554841" y="401389"/>
                </a:lnTo>
                <a:lnTo>
                  <a:pt x="562910" y="376847"/>
                </a:lnTo>
                <a:lnTo>
                  <a:pt x="561003" y="351977"/>
                </a:lnTo>
                <a:lnTo>
                  <a:pt x="530413" y="312680"/>
                </a:lnTo>
                <a:lnTo>
                  <a:pt x="398385" y="261446"/>
                </a:lnTo>
                <a:lnTo>
                  <a:pt x="495953" y="238661"/>
                </a:lnTo>
                <a:lnTo>
                  <a:pt x="543673" y="200329"/>
                </a:lnTo>
                <a:lnTo>
                  <a:pt x="548930" y="175945"/>
                </a:lnTo>
                <a:lnTo>
                  <a:pt x="544266" y="150528"/>
                </a:lnTo>
                <a:lnTo>
                  <a:pt x="530096" y="128922"/>
                </a:lnTo>
                <a:lnTo>
                  <a:pt x="509459" y="114907"/>
                </a:lnTo>
                <a:lnTo>
                  <a:pt x="485074" y="109651"/>
                </a:lnTo>
                <a:lnTo>
                  <a:pt x="459661" y="114320"/>
                </a:lnTo>
                <a:lnTo>
                  <a:pt x="456562" y="115555"/>
                </a:lnTo>
                <a:lnTo>
                  <a:pt x="453588" y="117021"/>
                </a:lnTo>
                <a:lnTo>
                  <a:pt x="337288" y="185595"/>
                </a:lnTo>
                <a:lnTo>
                  <a:pt x="380313" y="95106"/>
                </a:lnTo>
                <a:lnTo>
                  <a:pt x="382239" y="91462"/>
                </a:lnTo>
                <a:lnTo>
                  <a:pt x="383841" y="87567"/>
                </a:lnTo>
                <a:lnTo>
                  <a:pt x="385077" y="83451"/>
                </a:lnTo>
                <a:lnTo>
                  <a:pt x="387484" y="57727"/>
                </a:lnTo>
                <a:lnTo>
                  <a:pt x="380091" y="33905"/>
                </a:lnTo>
                <a:lnTo>
                  <a:pt x="364302" y="14591"/>
                </a:lnTo>
                <a:lnTo>
                  <a:pt x="341518" y="2396"/>
                </a:lnTo>
                <a:lnTo>
                  <a:pt x="315794" y="0"/>
                </a:lnTo>
                <a:close/>
              </a:path>
            </a:pathLst>
          </a:custGeom>
          <a:solidFill>
            <a:srgbClr val="EED060"/>
          </a:solidFill>
        </p:spPr>
        <p:txBody>
          <a:bodyPr lIns="0" tIns="0" rIns="0" bIns="0"/>
          <a:lstStyle/>
          <a:p>
            <a:pPr defTabSz="110477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2622" dirty="0">
              <a:latin typeface="+mn-lt"/>
            </a:endParaRPr>
          </a:p>
        </p:txBody>
      </p:sp>
      <p:sp>
        <p:nvSpPr>
          <p:cNvPr id="13319" name="object 26"/>
          <p:cNvSpPr>
            <a:spLocks noGrp="1" noChangeArrowheads="1"/>
          </p:cNvSpPr>
          <p:nvPr>
            <p:ph type="title"/>
          </p:nvPr>
        </p:nvSpPr>
        <p:spPr bwMode="auto">
          <a:xfrm>
            <a:off x="13295313" y="1622425"/>
            <a:ext cx="10020300" cy="6469063"/>
          </a:xfrm>
        </p:spPr>
        <p:txBody>
          <a:bodyPr vert="horz" tIns="143171" numCol="1" anchor="t" anchorCtr="0" compatLnSpc="1">
            <a:prstTxWarp prst="textNoShape">
              <a:avLst/>
            </a:prstTxWarp>
          </a:bodyPr>
          <a:lstStyle/>
          <a:p>
            <a:pPr marL="15875" algn="l" eaLnBrk="1" hangingPunct="1">
              <a:spcBef>
                <a:spcPts val="575"/>
              </a:spcBef>
            </a:pPr>
            <a:r>
              <a:rPr lang="es-CO" altLang="es-CO" sz="5700" smtClean="0">
                <a:solidFill>
                  <a:srgbClr val="F6F2DD"/>
                </a:solidFill>
                <a:latin typeface="Isidora Sans Bold" pitchFamily="2" charset="0"/>
                <a:cs typeface="Tahoma" panose="020B0604030504040204" pitchFamily="34" charset="0"/>
              </a:rPr>
              <a:t>Orden del día</a:t>
            </a:r>
            <a:br>
              <a:rPr lang="es-CO" altLang="es-CO" sz="5700" smtClean="0">
                <a:solidFill>
                  <a:srgbClr val="F6F2DD"/>
                </a:solidFill>
                <a:latin typeface="Isidora Sans Bold" pitchFamily="2" charset="0"/>
                <a:cs typeface="Tahoma" panose="020B0604030504040204" pitchFamily="34" charset="0"/>
              </a:rPr>
            </a:br>
            <a:r>
              <a:rPr lang="es-CO" altLang="es-CO" sz="5700" smtClean="0">
                <a:solidFill>
                  <a:srgbClr val="F6F2DD"/>
                </a:solidFill>
                <a:latin typeface="Isidora Sans Bold" pitchFamily="2" charset="0"/>
                <a:cs typeface="Tahoma" panose="020B0604030504040204" pitchFamily="34" charset="0"/>
              </a:rPr>
              <a:t/>
            </a:r>
            <a:br>
              <a:rPr lang="es-CO" altLang="es-CO" sz="5700" smtClean="0">
                <a:solidFill>
                  <a:srgbClr val="F6F2DD"/>
                </a:solidFill>
                <a:latin typeface="Isidora Sans Bold" pitchFamily="2" charset="0"/>
                <a:cs typeface="Tahoma" panose="020B0604030504040204" pitchFamily="34" charset="0"/>
              </a:rPr>
            </a:br>
            <a:r>
              <a:rPr lang="es-MX" altLang="es-CO" sz="3300" b="0" smtClean="0">
                <a:solidFill>
                  <a:srgbClr val="1B3834"/>
                </a:solidFill>
                <a:latin typeface="Isidora Sans" pitchFamily="2" charset="0"/>
                <a:cs typeface="Tahoma" panose="020B0604030504040204" pitchFamily="34" charset="0"/>
              </a:rPr>
              <a:t>2:00 Saludo y grupo artístico</a:t>
            </a:r>
            <a:br>
              <a:rPr lang="es-MX" altLang="es-CO" sz="3300" b="0" smtClean="0">
                <a:solidFill>
                  <a:srgbClr val="1B3834"/>
                </a:solidFill>
                <a:latin typeface="Isidora Sans" pitchFamily="2" charset="0"/>
                <a:cs typeface="Tahoma" panose="020B0604030504040204" pitchFamily="34" charset="0"/>
              </a:rPr>
            </a:br>
            <a:r>
              <a:rPr lang="es-MX" altLang="es-CO" sz="3300" b="0" smtClean="0">
                <a:solidFill>
                  <a:srgbClr val="1B3834"/>
                </a:solidFill>
                <a:latin typeface="Isidora Sans" pitchFamily="2" charset="0"/>
                <a:cs typeface="Tahoma" panose="020B0604030504040204" pitchFamily="34" charset="0"/>
              </a:rPr>
              <a:t>2:20 Acto oficial: Actos protocolarios</a:t>
            </a:r>
            <a:br>
              <a:rPr lang="es-MX" altLang="es-CO" sz="3300" b="0" smtClean="0">
                <a:solidFill>
                  <a:srgbClr val="1B3834"/>
                </a:solidFill>
                <a:latin typeface="Isidora Sans" pitchFamily="2" charset="0"/>
                <a:cs typeface="Tahoma" panose="020B0604030504040204" pitchFamily="34" charset="0"/>
              </a:rPr>
            </a:br>
            <a:r>
              <a:rPr lang="es-MX" altLang="es-CO" sz="3300" b="0" smtClean="0">
                <a:solidFill>
                  <a:srgbClr val="1B3834"/>
                </a:solidFill>
                <a:latin typeface="Isidora Sans" pitchFamily="2" charset="0"/>
                <a:cs typeface="Tahoma" panose="020B0604030504040204" pitchFamily="34" charset="0"/>
              </a:rPr>
              <a:t>•	Saludo secretaria </a:t>
            </a:r>
            <a:br>
              <a:rPr lang="es-MX" altLang="es-CO" sz="3300" b="0" smtClean="0">
                <a:solidFill>
                  <a:srgbClr val="1B3834"/>
                </a:solidFill>
                <a:latin typeface="Isidora Sans" pitchFamily="2" charset="0"/>
                <a:cs typeface="Tahoma" panose="020B0604030504040204" pitchFamily="34" charset="0"/>
              </a:rPr>
            </a:br>
            <a:r>
              <a:rPr lang="es-MX" altLang="es-CO" sz="3300" b="0" smtClean="0">
                <a:solidFill>
                  <a:srgbClr val="1B3834"/>
                </a:solidFill>
                <a:latin typeface="Isidora Sans" pitchFamily="2" charset="0"/>
                <a:cs typeface="Tahoma" panose="020B0604030504040204" pitchFamily="34" charset="0"/>
              </a:rPr>
              <a:t>•	Saludo subsecretaria</a:t>
            </a:r>
            <a:br>
              <a:rPr lang="es-MX" altLang="es-CO" sz="3300" b="0" smtClean="0">
                <a:solidFill>
                  <a:srgbClr val="1B3834"/>
                </a:solidFill>
                <a:latin typeface="Isidora Sans" pitchFamily="2" charset="0"/>
                <a:cs typeface="Tahoma" panose="020B0604030504040204" pitchFamily="34" charset="0"/>
              </a:rPr>
            </a:br>
            <a:r>
              <a:rPr lang="es-MX" altLang="es-CO" sz="3300" b="0" smtClean="0">
                <a:solidFill>
                  <a:srgbClr val="1B3834"/>
                </a:solidFill>
                <a:latin typeface="Isidora Sans" pitchFamily="2" charset="0"/>
                <a:cs typeface="Tahoma" panose="020B0604030504040204" pitchFamily="34" charset="0"/>
              </a:rPr>
              <a:t>2:55 Presentación de videos de experiencias  (PP un cuenta que transforma)</a:t>
            </a:r>
            <a:br>
              <a:rPr lang="es-MX" altLang="es-CO" sz="3300" b="0" smtClean="0">
                <a:solidFill>
                  <a:srgbClr val="1B3834"/>
                </a:solidFill>
                <a:latin typeface="Isidora Sans" pitchFamily="2" charset="0"/>
                <a:cs typeface="Tahoma" panose="020B0604030504040204" pitchFamily="34" charset="0"/>
              </a:rPr>
            </a:br>
            <a:r>
              <a:rPr lang="es-MX" altLang="es-CO" sz="3300" b="0" smtClean="0">
                <a:solidFill>
                  <a:srgbClr val="1B3834"/>
                </a:solidFill>
                <a:latin typeface="Isidora Sans" pitchFamily="2" charset="0"/>
                <a:cs typeface="Tahoma" panose="020B0604030504040204" pitchFamily="34" charset="0"/>
              </a:rPr>
              <a:t>Apertura de recorridos por Stand- Grupo musical o artístico y datos del presentador</a:t>
            </a:r>
            <a:br>
              <a:rPr lang="es-MX" altLang="es-CO" sz="3300" b="0" smtClean="0">
                <a:solidFill>
                  <a:srgbClr val="1B3834"/>
                </a:solidFill>
                <a:latin typeface="Isidora Sans" pitchFamily="2" charset="0"/>
                <a:cs typeface="Tahoma" panose="020B0604030504040204" pitchFamily="34" charset="0"/>
              </a:rPr>
            </a:br>
            <a:r>
              <a:rPr lang="es-MX" altLang="es-CO" sz="3300" b="0" smtClean="0">
                <a:solidFill>
                  <a:srgbClr val="1B3834"/>
                </a:solidFill>
                <a:latin typeface="Isidora Sans" pitchFamily="2" charset="0"/>
                <a:cs typeface="Tahoma" panose="020B0604030504040204" pitchFamily="34" charset="0"/>
              </a:rPr>
              <a:t>5:30 Palabras de cierre</a:t>
            </a:r>
            <a:br>
              <a:rPr lang="es-MX" altLang="es-CO" sz="3300" b="0" smtClean="0">
                <a:solidFill>
                  <a:srgbClr val="1B3834"/>
                </a:solidFill>
                <a:latin typeface="Isidora Sans" pitchFamily="2" charset="0"/>
                <a:cs typeface="Tahoma" panose="020B0604030504040204" pitchFamily="34" charset="0"/>
              </a:rPr>
            </a:br>
            <a:endParaRPr lang="es-CO" altLang="es-CO" sz="3300" b="0" smtClean="0">
              <a:latin typeface="Isidora Sans" pitchFamily="2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Imagen 3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02"/>
          <a:stretch>
            <a:fillRect/>
          </a:stretch>
        </p:blipFill>
        <p:spPr bwMode="auto">
          <a:xfrm>
            <a:off x="0" y="-26988"/>
            <a:ext cx="16971963" cy="1363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Rectángulo 28"/>
          <p:cNvSpPr/>
          <p:nvPr/>
        </p:nvSpPr>
        <p:spPr>
          <a:xfrm>
            <a:off x="12118975" y="-14288"/>
            <a:ext cx="12120563" cy="13635038"/>
          </a:xfrm>
          <a:prstGeom prst="rect">
            <a:avLst/>
          </a:prstGeom>
          <a:solidFill>
            <a:srgbClr val="F6F2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10477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CO" sz="2175"/>
          </a:p>
        </p:txBody>
      </p:sp>
      <p:sp>
        <p:nvSpPr>
          <p:cNvPr id="14340" name="object 26"/>
          <p:cNvSpPr>
            <a:spLocks noGrp="1" noChangeArrowheads="1"/>
          </p:cNvSpPr>
          <p:nvPr>
            <p:ph type="title"/>
          </p:nvPr>
        </p:nvSpPr>
        <p:spPr bwMode="auto">
          <a:xfrm>
            <a:off x="13295313" y="4222750"/>
            <a:ext cx="10020300" cy="3698875"/>
          </a:xfrm>
        </p:spPr>
        <p:txBody>
          <a:bodyPr vert="horz" tIns="143171" numCol="1" anchor="t" anchorCtr="0" compatLnSpc="1">
            <a:prstTxWarp prst="textNoShape">
              <a:avLst/>
            </a:prstTxWarp>
          </a:bodyPr>
          <a:lstStyle/>
          <a:p>
            <a:pPr marL="473075" indent="-457200" algn="l" eaLnBrk="1" hangingPunct="1">
              <a:spcBef>
                <a:spcPts val="575"/>
              </a:spcBef>
              <a:buFontTx/>
              <a:buChar char="•"/>
            </a:pPr>
            <a:r>
              <a:rPr lang="es-CO" altLang="es-CO" sz="3300" b="0" smtClean="0">
                <a:solidFill>
                  <a:srgbClr val="1B3834"/>
                </a:solidFill>
                <a:latin typeface="Isidora Sans" pitchFamily="2" charset="0"/>
                <a:cs typeface="Tahoma" panose="020B0604030504040204" pitchFamily="34" charset="0"/>
              </a:rPr>
              <a:t>Entrega de volantes con datos o información de su gestión.</a:t>
            </a:r>
            <a:br>
              <a:rPr lang="es-CO" altLang="es-CO" sz="3300" b="0" smtClean="0">
                <a:solidFill>
                  <a:srgbClr val="1B3834"/>
                </a:solidFill>
                <a:latin typeface="Isidora Sans" pitchFamily="2" charset="0"/>
                <a:cs typeface="Tahoma" panose="020B0604030504040204" pitchFamily="34" charset="0"/>
              </a:rPr>
            </a:br>
            <a:r>
              <a:rPr lang="es-CO" altLang="es-CO" sz="3300" b="0" smtClean="0">
                <a:solidFill>
                  <a:srgbClr val="1B3834"/>
                </a:solidFill>
                <a:latin typeface="Isidora Sans" pitchFamily="2" charset="0"/>
                <a:cs typeface="Tahoma" panose="020B0604030504040204" pitchFamily="34" charset="0"/>
              </a:rPr>
              <a:t>Dulces o suvenirs</a:t>
            </a:r>
            <a:br>
              <a:rPr lang="es-CO" altLang="es-CO" sz="3300" b="0" smtClean="0">
                <a:solidFill>
                  <a:srgbClr val="1B3834"/>
                </a:solidFill>
                <a:latin typeface="Isidora Sans" pitchFamily="2" charset="0"/>
                <a:cs typeface="Tahoma" panose="020B0604030504040204" pitchFamily="34" charset="0"/>
              </a:rPr>
            </a:br>
            <a:r>
              <a:rPr lang="es-CO" altLang="es-CO" sz="3300" b="0" smtClean="0">
                <a:solidFill>
                  <a:srgbClr val="1B3834"/>
                </a:solidFill>
                <a:latin typeface="Isidora Sans" pitchFamily="2" charset="0"/>
                <a:cs typeface="Tahoma" panose="020B0604030504040204" pitchFamily="34" charset="0"/>
              </a:rPr>
              <a:t>Presentaciones didácticas con su información</a:t>
            </a:r>
            <a:br>
              <a:rPr lang="es-CO" altLang="es-CO" sz="3300" b="0" smtClean="0">
                <a:solidFill>
                  <a:srgbClr val="1B3834"/>
                </a:solidFill>
                <a:latin typeface="Isidora Sans" pitchFamily="2" charset="0"/>
                <a:cs typeface="Tahoma" panose="020B0604030504040204" pitchFamily="34" charset="0"/>
              </a:rPr>
            </a:br>
            <a:r>
              <a:rPr lang="es-CO" altLang="es-CO" sz="3300" b="0" smtClean="0">
                <a:solidFill>
                  <a:srgbClr val="1B3834"/>
                </a:solidFill>
                <a:latin typeface="Isidora Sans" pitchFamily="2" charset="0"/>
                <a:cs typeface="Tahoma" panose="020B0604030504040204" pitchFamily="34" charset="0"/>
              </a:rPr>
              <a:t>Juegos de concentración que puedan ser desarrollados en el pc o con cartas sobre la mesa</a:t>
            </a:r>
            <a:r>
              <a:rPr lang="es-CO" altLang="es-CO" sz="3300" b="0" smtClean="0">
                <a:latin typeface="Isidora Sans" pitchFamily="2" charset="0"/>
                <a:cs typeface="Tahoma" panose="020B0604030504040204" pitchFamily="34" charset="0"/>
              </a:rPr>
              <a:t/>
            </a:r>
            <a:br>
              <a:rPr lang="es-CO" altLang="es-CO" sz="3300" b="0" smtClean="0">
                <a:latin typeface="Isidora Sans" pitchFamily="2" charset="0"/>
                <a:cs typeface="Tahoma" panose="020B0604030504040204" pitchFamily="34" charset="0"/>
              </a:rPr>
            </a:br>
            <a:endParaRPr lang="es-CO" altLang="es-CO" sz="3300" b="0" smtClean="0">
              <a:latin typeface="Isidora Sans" pitchFamily="2" charset="0"/>
              <a:cs typeface="Tahoma" panose="020B0604030504040204" pitchFamily="34" charset="0"/>
            </a:endParaRPr>
          </a:p>
        </p:txBody>
      </p:sp>
      <p:pic>
        <p:nvPicPr>
          <p:cNvPr id="14341" name="Imagen 2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54963" y="10709275"/>
            <a:ext cx="2997200" cy="209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Imagen 2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563" y="555625"/>
            <a:ext cx="3708400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object 45"/>
          <p:cNvSpPr/>
          <p:nvPr/>
        </p:nvSpPr>
        <p:spPr>
          <a:xfrm>
            <a:off x="11425238" y="6108700"/>
            <a:ext cx="1381125" cy="1389063"/>
          </a:xfrm>
          <a:custGeom>
            <a:avLst/>
            <a:gdLst/>
            <a:ahLst/>
            <a:cxnLst/>
            <a:rect l="l" t="t" r="r" b="b"/>
            <a:pathLst>
              <a:path w="563244" h="566420">
                <a:moveTo>
                  <a:pt x="315794" y="0"/>
                </a:moveTo>
                <a:lnTo>
                  <a:pt x="272658" y="23179"/>
                </a:lnTo>
                <a:lnTo>
                  <a:pt x="239898" y="186077"/>
                </a:lnTo>
                <a:lnTo>
                  <a:pt x="195983" y="96017"/>
                </a:lnTo>
                <a:lnTo>
                  <a:pt x="147983" y="58032"/>
                </a:lnTo>
                <a:lnTo>
                  <a:pt x="123041" y="58334"/>
                </a:lnTo>
                <a:lnTo>
                  <a:pt x="99305" y="68541"/>
                </a:lnTo>
                <a:lnTo>
                  <a:pt x="81389" y="87158"/>
                </a:lnTo>
                <a:lnTo>
                  <a:pt x="72315" y="110394"/>
                </a:lnTo>
                <a:lnTo>
                  <a:pt x="72617" y="135337"/>
                </a:lnTo>
                <a:lnTo>
                  <a:pt x="82824" y="159072"/>
                </a:lnTo>
                <a:lnTo>
                  <a:pt x="84730" y="161826"/>
                </a:lnTo>
                <a:lnTo>
                  <a:pt x="86814" y="164391"/>
                </a:lnTo>
                <a:lnTo>
                  <a:pt x="179544" y="262525"/>
                </a:lnTo>
                <a:lnTo>
                  <a:pt x="81756" y="240714"/>
                </a:lnTo>
                <a:lnTo>
                  <a:pt x="77767" y="239646"/>
                </a:lnTo>
                <a:lnTo>
                  <a:pt x="73599" y="238944"/>
                </a:lnTo>
                <a:lnTo>
                  <a:pt x="69327" y="238651"/>
                </a:lnTo>
                <a:lnTo>
                  <a:pt x="43711" y="242039"/>
                </a:lnTo>
                <a:lnTo>
                  <a:pt x="22130" y="254551"/>
                </a:lnTo>
                <a:lnTo>
                  <a:pt x="6815" y="274240"/>
                </a:lnTo>
                <a:lnTo>
                  <a:pt x="0" y="299162"/>
                </a:lnTo>
                <a:lnTo>
                  <a:pt x="3382" y="324772"/>
                </a:lnTo>
                <a:lnTo>
                  <a:pt x="15890" y="346352"/>
                </a:lnTo>
                <a:lnTo>
                  <a:pt x="35579" y="361668"/>
                </a:lnTo>
                <a:lnTo>
                  <a:pt x="60500" y="368490"/>
                </a:lnTo>
                <a:lnTo>
                  <a:pt x="63851" y="368710"/>
                </a:lnTo>
                <a:lnTo>
                  <a:pt x="67139" y="368678"/>
                </a:lnTo>
                <a:lnTo>
                  <a:pt x="201690" y="357359"/>
                </a:lnTo>
                <a:lnTo>
                  <a:pt x="123661" y="420216"/>
                </a:lnTo>
                <a:lnTo>
                  <a:pt x="97305" y="475466"/>
                </a:lnTo>
                <a:lnTo>
                  <a:pt x="103150" y="499714"/>
                </a:lnTo>
                <a:lnTo>
                  <a:pt x="118383" y="520580"/>
                </a:lnTo>
                <a:lnTo>
                  <a:pt x="140521" y="533911"/>
                </a:lnTo>
                <a:lnTo>
                  <a:pt x="165193" y="537587"/>
                </a:lnTo>
                <a:lnTo>
                  <a:pt x="189442" y="531741"/>
                </a:lnTo>
                <a:lnTo>
                  <a:pt x="210307" y="516506"/>
                </a:lnTo>
                <a:lnTo>
                  <a:pt x="212579" y="514035"/>
                </a:lnTo>
                <a:lnTo>
                  <a:pt x="214600" y="511438"/>
                </a:lnTo>
                <a:lnTo>
                  <a:pt x="289645" y="399191"/>
                </a:lnTo>
                <a:lnTo>
                  <a:pt x="290137" y="499386"/>
                </a:lnTo>
                <a:lnTo>
                  <a:pt x="316890" y="554436"/>
                </a:lnTo>
                <a:lnTo>
                  <a:pt x="365318" y="566086"/>
                </a:lnTo>
                <a:lnTo>
                  <a:pt x="389533" y="557087"/>
                </a:lnTo>
                <a:lnTo>
                  <a:pt x="407788" y="540088"/>
                </a:lnTo>
                <a:lnTo>
                  <a:pt x="418339" y="517484"/>
                </a:lnTo>
                <a:lnTo>
                  <a:pt x="419442" y="491669"/>
                </a:lnTo>
                <a:lnTo>
                  <a:pt x="418919" y="488361"/>
                </a:lnTo>
                <a:lnTo>
                  <a:pt x="418165" y="485146"/>
                </a:lnTo>
                <a:lnTo>
                  <a:pt x="377171" y="356501"/>
                </a:lnTo>
                <a:lnTo>
                  <a:pt x="455818" y="418583"/>
                </a:lnTo>
                <a:lnTo>
                  <a:pt x="458959" y="421284"/>
                </a:lnTo>
                <a:lnTo>
                  <a:pt x="462394" y="423703"/>
                </a:lnTo>
                <a:lnTo>
                  <a:pt x="466132" y="425828"/>
                </a:lnTo>
                <a:lnTo>
                  <a:pt x="490678" y="433897"/>
                </a:lnTo>
                <a:lnTo>
                  <a:pt x="515548" y="431989"/>
                </a:lnTo>
                <a:lnTo>
                  <a:pt x="537887" y="420891"/>
                </a:lnTo>
                <a:lnTo>
                  <a:pt x="554841" y="401389"/>
                </a:lnTo>
                <a:lnTo>
                  <a:pt x="562910" y="376847"/>
                </a:lnTo>
                <a:lnTo>
                  <a:pt x="561003" y="351977"/>
                </a:lnTo>
                <a:lnTo>
                  <a:pt x="530413" y="312680"/>
                </a:lnTo>
                <a:lnTo>
                  <a:pt x="398385" y="261446"/>
                </a:lnTo>
                <a:lnTo>
                  <a:pt x="495953" y="238661"/>
                </a:lnTo>
                <a:lnTo>
                  <a:pt x="543673" y="200329"/>
                </a:lnTo>
                <a:lnTo>
                  <a:pt x="548930" y="175945"/>
                </a:lnTo>
                <a:lnTo>
                  <a:pt x="544266" y="150528"/>
                </a:lnTo>
                <a:lnTo>
                  <a:pt x="530096" y="128922"/>
                </a:lnTo>
                <a:lnTo>
                  <a:pt x="509459" y="114907"/>
                </a:lnTo>
                <a:lnTo>
                  <a:pt x="485074" y="109651"/>
                </a:lnTo>
                <a:lnTo>
                  <a:pt x="459661" y="114320"/>
                </a:lnTo>
                <a:lnTo>
                  <a:pt x="456562" y="115555"/>
                </a:lnTo>
                <a:lnTo>
                  <a:pt x="453588" y="117021"/>
                </a:lnTo>
                <a:lnTo>
                  <a:pt x="337288" y="185595"/>
                </a:lnTo>
                <a:lnTo>
                  <a:pt x="380313" y="95106"/>
                </a:lnTo>
                <a:lnTo>
                  <a:pt x="382239" y="91462"/>
                </a:lnTo>
                <a:lnTo>
                  <a:pt x="383841" y="87567"/>
                </a:lnTo>
                <a:lnTo>
                  <a:pt x="385077" y="83451"/>
                </a:lnTo>
                <a:lnTo>
                  <a:pt x="387484" y="57727"/>
                </a:lnTo>
                <a:lnTo>
                  <a:pt x="380091" y="33905"/>
                </a:lnTo>
                <a:lnTo>
                  <a:pt x="364302" y="14591"/>
                </a:lnTo>
                <a:lnTo>
                  <a:pt x="341518" y="2396"/>
                </a:lnTo>
                <a:lnTo>
                  <a:pt x="315794" y="0"/>
                </a:lnTo>
                <a:close/>
              </a:path>
            </a:pathLst>
          </a:custGeom>
          <a:solidFill>
            <a:srgbClr val="EB6C6D"/>
          </a:solidFill>
        </p:spPr>
        <p:txBody>
          <a:bodyPr lIns="0" tIns="0" rIns="0" bIns="0"/>
          <a:lstStyle/>
          <a:p>
            <a:pPr defTabSz="110477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2622">
              <a:latin typeface="+mn-lt"/>
            </a:endParaRPr>
          </a:p>
        </p:txBody>
      </p:sp>
      <p:sp>
        <p:nvSpPr>
          <p:cNvPr id="8" name="object 44"/>
          <p:cNvSpPr txBox="1">
            <a:spLocks/>
          </p:cNvSpPr>
          <p:nvPr/>
        </p:nvSpPr>
        <p:spPr>
          <a:xfrm>
            <a:off x="13168313" y="1879600"/>
            <a:ext cx="10020300" cy="1898650"/>
          </a:xfrm>
          <a:prstGeom prst="rect">
            <a:avLst/>
          </a:prstGeom>
        </p:spPr>
        <p:txBody>
          <a:bodyPr lIns="0" tIns="143171" rIns="0" bIns="0"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5727" b="1" i="0">
                <a:solidFill>
                  <a:srgbClr val="F6F1DD"/>
                </a:solidFill>
                <a:latin typeface="Tahoma"/>
                <a:ea typeface="+mj-ea"/>
                <a:cs typeface="Tahoma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anose="020F0502020204030204" pitchFamily="34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anose="020F0502020204030204" pitchFamily="34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anose="020F0502020204030204" pitchFamily="34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anose="020F0502020204030204" pitchFamily="34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anose="020F0502020204030204" pitchFamily="34" charset="0"/>
              </a:defRPr>
            </a:lvl9pPr>
          </a:lstStyle>
          <a:p>
            <a:pPr marL="15875" algn="l" defTabSz="914400" eaLnBrk="1" hangingPunct="1">
              <a:spcBef>
                <a:spcPts val="575"/>
              </a:spcBef>
              <a:defRPr/>
            </a:pPr>
            <a:r>
              <a:rPr lang="es-CO" altLang="es-CO" sz="5700" kern="0">
                <a:solidFill>
                  <a:srgbClr val="EB6C6D"/>
                </a:solidFill>
                <a:latin typeface="Isidora Sans Bold" pitchFamily="2" charset="0"/>
                <a:cs typeface="Tahoma" panose="020B0604030504040204" pitchFamily="34" charset="0"/>
              </a:rPr>
              <a:t>Ideas que pueden incluir en su estrategia de participación</a:t>
            </a:r>
            <a:endParaRPr lang="es-CO" altLang="es-CO" sz="3300" b="0" kern="0" dirty="0">
              <a:latin typeface="Isidora Sans" pitchFamily="2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Imagen 3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02"/>
          <a:stretch>
            <a:fillRect/>
          </a:stretch>
        </p:blipFill>
        <p:spPr bwMode="auto">
          <a:xfrm>
            <a:off x="0" y="-26988"/>
            <a:ext cx="16971963" cy="1363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Rectángulo 28"/>
          <p:cNvSpPr/>
          <p:nvPr/>
        </p:nvSpPr>
        <p:spPr>
          <a:xfrm>
            <a:off x="12118975" y="-14288"/>
            <a:ext cx="12120563" cy="13635038"/>
          </a:xfrm>
          <a:prstGeom prst="rect">
            <a:avLst/>
          </a:prstGeom>
          <a:solidFill>
            <a:srgbClr val="F6F2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10477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CO" sz="2175"/>
          </a:p>
        </p:txBody>
      </p:sp>
      <p:sp>
        <p:nvSpPr>
          <p:cNvPr id="15364" name="object 26"/>
          <p:cNvSpPr>
            <a:spLocks noGrp="1" noChangeArrowheads="1"/>
          </p:cNvSpPr>
          <p:nvPr>
            <p:ph type="title"/>
          </p:nvPr>
        </p:nvSpPr>
        <p:spPr bwMode="auto">
          <a:xfrm>
            <a:off x="13295313" y="4222750"/>
            <a:ext cx="10020300" cy="4206875"/>
          </a:xfrm>
        </p:spPr>
        <p:txBody>
          <a:bodyPr vert="horz" tIns="143171" numCol="1" anchor="t" anchorCtr="0" compatLnSpc="1">
            <a:prstTxWarp prst="textNoShape">
              <a:avLst/>
            </a:prstTxWarp>
          </a:bodyPr>
          <a:lstStyle/>
          <a:p>
            <a:pPr marL="473075" indent="-457200" algn="l" eaLnBrk="1" hangingPunct="1">
              <a:spcBef>
                <a:spcPts val="575"/>
              </a:spcBef>
              <a:buFontTx/>
              <a:buChar char="•"/>
            </a:pPr>
            <a:r>
              <a:rPr lang="es-CO" altLang="es-CO" sz="3300" b="0" smtClean="0">
                <a:solidFill>
                  <a:srgbClr val="1B3834"/>
                </a:solidFill>
                <a:latin typeface="Isidora Sans" pitchFamily="2" charset="0"/>
                <a:cs typeface="Tahoma" panose="020B0604030504040204" pitchFamily="34" charset="0"/>
              </a:rPr>
              <a:t>No es necesario llevar pendones o demás material con el nombre de su dependencia</a:t>
            </a:r>
            <a:br>
              <a:rPr lang="es-CO" altLang="es-CO" sz="3300" b="0" smtClean="0">
                <a:solidFill>
                  <a:srgbClr val="1B3834"/>
                </a:solidFill>
                <a:latin typeface="Isidora Sans" pitchFamily="2" charset="0"/>
                <a:cs typeface="Tahoma" panose="020B0604030504040204" pitchFamily="34" charset="0"/>
              </a:rPr>
            </a:br>
            <a:r>
              <a:rPr lang="es-CO" altLang="es-CO" sz="3300" b="0" smtClean="0">
                <a:solidFill>
                  <a:srgbClr val="1B3834"/>
                </a:solidFill>
                <a:latin typeface="Isidora Sans" pitchFamily="2" charset="0"/>
                <a:cs typeface="Tahoma" panose="020B0604030504040204" pitchFamily="34" charset="0"/>
              </a:rPr>
              <a:t>El espacio que le corresponde a cada dependencia es el establecido por las medidas de los toldos, por lo tanto, deben evitar juegos o dinámicas que requieran más espacio.</a:t>
            </a:r>
            <a:br>
              <a:rPr lang="es-CO" altLang="es-CO" sz="3300" b="0" smtClean="0">
                <a:solidFill>
                  <a:srgbClr val="1B3834"/>
                </a:solidFill>
                <a:latin typeface="Isidora Sans" pitchFamily="2" charset="0"/>
                <a:cs typeface="Tahoma" panose="020B0604030504040204" pitchFamily="34" charset="0"/>
              </a:rPr>
            </a:br>
            <a:r>
              <a:rPr lang="es-CO" altLang="es-CO" sz="3300" b="0" smtClean="0">
                <a:latin typeface="Isidora Sans" pitchFamily="2" charset="0"/>
                <a:cs typeface="Tahoma" panose="020B0604030504040204" pitchFamily="34" charset="0"/>
              </a:rPr>
              <a:t/>
            </a:r>
            <a:br>
              <a:rPr lang="es-CO" altLang="es-CO" sz="3300" b="0" smtClean="0">
                <a:latin typeface="Isidora Sans" pitchFamily="2" charset="0"/>
                <a:cs typeface="Tahoma" panose="020B0604030504040204" pitchFamily="34" charset="0"/>
              </a:rPr>
            </a:br>
            <a:endParaRPr lang="es-CO" altLang="es-CO" sz="3300" b="0" smtClean="0">
              <a:latin typeface="Isidora Sans" pitchFamily="2" charset="0"/>
              <a:cs typeface="Tahoma" panose="020B0604030504040204" pitchFamily="34" charset="0"/>
            </a:endParaRPr>
          </a:p>
        </p:txBody>
      </p:sp>
      <p:pic>
        <p:nvPicPr>
          <p:cNvPr id="15365" name="Imagen 2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54963" y="10709275"/>
            <a:ext cx="2997200" cy="209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Imagen 2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563" y="555625"/>
            <a:ext cx="3708400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object 45"/>
          <p:cNvSpPr/>
          <p:nvPr/>
        </p:nvSpPr>
        <p:spPr>
          <a:xfrm>
            <a:off x="11425238" y="6108700"/>
            <a:ext cx="1381125" cy="1389063"/>
          </a:xfrm>
          <a:custGeom>
            <a:avLst/>
            <a:gdLst/>
            <a:ahLst/>
            <a:cxnLst/>
            <a:rect l="l" t="t" r="r" b="b"/>
            <a:pathLst>
              <a:path w="563244" h="566420">
                <a:moveTo>
                  <a:pt x="315794" y="0"/>
                </a:moveTo>
                <a:lnTo>
                  <a:pt x="272658" y="23179"/>
                </a:lnTo>
                <a:lnTo>
                  <a:pt x="239898" y="186077"/>
                </a:lnTo>
                <a:lnTo>
                  <a:pt x="195983" y="96017"/>
                </a:lnTo>
                <a:lnTo>
                  <a:pt x="147983" y="58032"/>
                </a:lnTo>
                <a:lnTo>
                  <a:pt x="123041" y="58334"/>
                </a:lnTo>
                <a:lnTo>
                  <a:pt x="99305" y="68541"/>
                </a:lnTo>
                <a:lnTo>
                  <a:pt x="81389" y="87158"/>
                </a:lnTo>
                <a:lnTo>
                  <a:pt x="72315" y="110394"/>
                </a:lnTo>
                <a:lnTo>
                  <a:pt x="72617" y="135337"/>
                </a:lnTo>
                <a:lnTo>
                  <a:pt x="82824" y="159072"/>
                </a:lnTo>
                <a:lnTo>
                  <a:pt x="84730" y="161826"/>
                </a:lnTo>
                <a:lnTo>
                  <a:pt x="86814" y="164391"/>
                </a:lnTo>
                <a:lnTo>
                  <a:pt x="179544" y="262525"/>
                </a:lnTo>
                <a:lnTo>
                  <a:pt x="81756" y="240714"/>
                </a:lnTo>
                <a:lnTo>
                  <a:pt x="77767" y="239646"/>
                </a:lnTo>
                <a:lnTo>
                  <a:pt x="73599" y="238944"/>
                </a:lnTo>
                <a:lnTo>
                  <a:pt x="69327" y="238651"/>
                </a:lnTo>
                <a:lnTo>
                  <a:pt x="43711" y="242039"/>
                </a:lnTo>
                <a:lnTo>
                  <a:pt x="22130" y="254551"/>
                </a:lnTo>
                <a:lnTo>
                  <a:pt x="6815" y="274240"/>
                </a:lnTo>
                <a:lnTo>
                  <a:pt x="0" y="299162"/>
                </a:lnTo>
                <a:lnTo>
                  <a:pt x="3382" y="324772"/>
                </a:lnTo>
                <a:lnTo>
                  <a:pt x="15890" y="346352"/>
                </a:lnTo>
                <a:lnTo>
                  <a:pt x="35579" y="361668"/>
                </a:lnTo>
                <a:lnTo>
                  <a:pt x="60500" y="368490"/>
                </a:lnTo>
                <a:lnTo>
                  <a:pt x="63851" y="368710"/>
                </a:lnTo>
                <a:lnTo>
                  <a:pt x="67139" y="368678"/>
                </a:lnTo>
                <a:lnTo>
                  <a:pt x="201690" y="357359"/>
                </a:lnTo>
                <a:lnTo>
                  <a:pt x="123661" y="420216"/>
                </a:lnTo>
                <a:lnTo>
                  <a:pt x="97305" y="475466"/>
                </a:lnTo>
                <a:lnTo>
                  <a:pt x="103150" y="499714"/>
                </a:lnTo>
                <a:lnTo>
                  <a:pt x="118383" y="520580"/>
                </a:lnTo>
                <a:lnTo>
                  <a:pt x="140521" y="533911"/>
                </a:lnTo>
                <a:lnTo>
                  <a:pt x="165193" y="537587"/>
                </a:lnTo>
                <a:lnTo>
                  <a:pt x="189442" y="531741"/>
                </a:lnTo>
                <a:lnTo>
                  <a:pt x="210307" y="516506"/>
                </a:lnTo>
                <a:lnTo>
                  <a:pt x="212579" y="514035"/>
                </a:lnTo>
                <a:lnTo>
                  <a:pt x="214600" y="511438"/>
                </a:lnTo>
                <a:lnTo>
                  <a:pt x="289645" y="399191"/>
                </a:lnTo>
                <a:lnTo>
                  <a:pt x="290137" y="499386"/>
                </a:lnTo>
                <a:lnTo>
                  <a:pt x="316890" y="554436"/>
                </a:lnTo>
                <a:lnTo>
                  <a:pt x="365318" y="566086"/>
                </a:lnTo>
                <a:lnTo>
                  <a:pt x="389533" y="557087"/>
                </a:lnTo>
                <a:lnTo>
                  <a:pt x="407788" y="540088"/>
                </a:lnTo>
                <a:lnTo>
                  <a:pt x="418339" y="517484"/>
                </a:lnTo>
                <a:lnTo>
                  <a:pt x="419442" y="491669"/>
                </a:lnTo>
                <a:lnTo>
                  <a:pt x="418919" y="488361"/>
                </a:lnTo>
                <a:lnTo>
                  <a:pt x="418165" y="485146"/>
                </a:lnTo>
                <a:lnTo>
                  <a:pt x="377171" y="356501"/>
                </a:lnTo>
                <a:lnTo>
                  <a:pt x="455818" y="418583"/>
                </a:lnTo>
                <a:lnTo>
                  <a:pt x="458959" y="421284"/>
                </a:lnTo>
                <a:lnTo>
                  <a:pt x="462394" y="423703"/>
                </a:lnTo>
                <a:lnTo>
                  <a:pt x="466132" y="425828"/>
                </a:lnTo>
                <a:lnTo>
                  <a:pt x="490678" y="433897"/>
                </a:lnTo>
                <a:lnTo>
                  <a:pt x="515548" y="431989"/>
                </a:lnTo>
                <a:lnTo>
                  <a:pt x="537887" y="420891"/>
                </a:lnTo>
                <a:lnTo>
                  <a:pt x="554841" y="401389"/>
                </a:lnTo>
                <a:lnTo>
                  <a:pt x="562910" y="376847"/>
                </a:lnTo>
                <a:lnTo>
                  <a:pt x="561003" y="351977"/>
                </a:lnTo>
                <a:lnTo>
                  <a:pt x="530413" y="312680"/>
                </a:lnTo>
                <a:lnTo>
                  <a:pt x="398385" y="261446"/>
                </a:lnTo>
                <a:lnTo>
                  <a:pt x="495953" y="238661"/>
                </a:lnTo>
                <a:lnTo>
                  <a:pt x="543673" y="200329"/>
                </a:lnTo>
                <a:lnTo>
                  <a:pt x="548930" y="175945"/>
                </a:lnTo>
                <a:lnTo>
                  <a:pt x="544266" y="150528"/>
                </a:lnTo>
                <a:lnTo>
                  <a:pt x="530096" y="128922"/>
                </a:lnTo>
                <a:lnTo>
                  <a:pt x="509459" y="114907"/>
                </a:lnTo>
                <a:lnTo>
                  <a:pt x="485074" y="109651"/>
                </a:lnTo>
                <a:lnTo>
                  <a:pt x="459661" y="114320"/>
                </a:lnTo>
                <a:lnTo>
                  <a:pt x="456562" y="115555"/>
                </a:lnTo>
                <a:lnTo>
                  <a:pt x="453588" y="117021"/>
                </a:lnTo>
                <a:lnTo>
                  <a:pt x="337288" y="185595"/>
                </a:lnTo>
                <a:lnTo>
                  <a:pt x="380313" y="95106"/>
                </a:lnTo>
                <a:lnTo>
                  <a:pt x="382239" y="91462"/>
                </a:lnTo>
                <a:lnTo>
                  <a:pt x="383841" y="87567"/>
                </a:lnTo>
                <a:lnTo>
                  <a:pt x="385077" y="83451"/>
                </a:lnTo>
                <a:lnTo>
                  <a:pt x="387484" y="57727"/>
                </a:lnTo>
                <a:lnTo>
                  <a:pt x="380091" y="33905"/>
                </a:lnTo>
                <a:lnTo>
                  <a:pt x="364302" y="14591"/>
                </a:lnTo>
                <a:lnTo>
                  <a:pt x="341518" y="2396"/>
                </a:lnTo>
                <a:lnTo>
                  <a:pt x="315794" y="0"/>
                </a:lnTo>
                <a:close/>
              </a:path>
            </a:pathLst>
          </a:custGeom>
          <a:solidFill>
            <a:srgbClr val="EB6C6D"/>
          </a:solidFill>
        </p:spPr>
        <p:txBody>
          <a:bodyPr lIns="0" tIns="0" rIns="0" bIns="0"/>
          <a:lstStyle/>
          <a:p>
            <a:pPr defTabSz="110477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2622">
              <a:latin typeface="+mn-lt"/>
            </a:endParaRPr>
          </a:p>
        </p:txBody>
      </p:sp>
      <p:sp>
        <p:nvSpPr>
          <p:cNvPr id="8" name="object 44"/>
          <p:cNvSpPr txBox="1">
            <a:spLocks/>
          </p:cNvSpPr>
          <p:nvPr/>
        </p:nvSpPr>
        <p:spPr>
          <a:xfrm>
            <a:off x="13168313" y="1879600"/>
            <a:ext cx="10020300" cy="1022350"/>
          </a:xfrm>
          <a:prstGeom prst="rect">
            <a:avLst/>
          </a:prstGeom>
        </p:spPr>
        <p:txBody>
          <a:bodyPr lIns="0" tIns="143171" rIns="0" bIns="0"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5727" b="1" i="0">
                <a:solidFill>
                  <a:srgbClr val="F6F1DD"/>
                </a:solidFill>
                <a:latin typeface="Tahoma"/>
                <a:ea typeface="+mj-ea"/>
                <a:cs typeface="Tahoma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anose="020F0502020204030204" pitchFamily="34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anose="020F0502020204030204" pitchFamily="34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anose="020F0502020204030204" pitchFamily="34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anose="020F0502020204030204" pitchFamily="34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anose="020F0502020204030204" pitchFamily="34" charset="0"/>
              </a:defRPr>
            </a:lvl9pPr>
          </a:lstStyle>
          <a:p>
            <a:pPr marL="15875" algn="l" defTabSz="914400" eaLnBrk="1" hangingPunct="1">
              <a:spcBef>
                <a:spcPts val="575"/>
              </a:spcBef>
              <a:defRPr/>
            </a:pPr>
            <a:r>
              <a:rPr lang="es-CO" altLang="es-CO" sz="5700" kern="0" dirty="0">
                <a:solidFill>
                  <a:srgbClr val="EB6C6D"/>
                </a:solidFill>
                <a:latin typeface="Isidora Sans Bold" pitchFamily="2" charset="0"/>
                <a:cs typeface="Tahoma" panose="020B0604030504040204" pitchFamily="34" charset="0"/>
              </a:rPr>
              <a:t>Recuerde</a:t>
            </a:r>
            <a:endParaRPr lang="es-CO" altLang="es-CO" sz="3300" b="0" kern="0" dirty="0">
              <a:latin typeface="Isidora Sans" pitchFamily="2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-106363"/>
            <a:ext cx="24239538" cy="13635038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F6F1DD"/>
          </a:solidFill>
        </p:spPr>
        <p:txBody>
          <a:bodyPr lIns="0" tIns="0" rIns="0" bIns="0"/>
          <a:lstStyle/>
          <a:p>
            <a:pPr defTabSz="110477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2622">
              <a:latin typeface="+mn-lt"/>
            </a:endParaRPr>
          </a:p>
        </p:txBody>
      </p:sp>
      <p:sp>
        <p:nvSpPr>
          <p:cNvPr id="5123" name="object 31"/>
          <p:cNvSpPr txBox="1">
            <a:spLocks noChangeArrowheads="1"/>
          </p:cNvSpPr>
          <p:nvPr/>
        </p:nvSpPr>
        <p:spPr bwMode="auto">
          <a:xfrm>
            <a:off x="7170738" y="4819650"/>
            <a:ext cx="14225587" cy="670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9906" rIns="0" bIns="0">
            <a:spAutoFit/>
          </a:bodyPr>
          <a:lstStyle>
            <a:lvl1pPr marL="14288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10331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10331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10331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10331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ts val="163"/>
              </a:spcBef>
            </a:pPr>
            <a:r>
              <a:rPr lang="es-MX" altLang="es-CO" sz="5700" b="1">
                <a:solidFill>
                  <a:srgbClr val="1B3834"/>
                </a:solidFill>
                <a:latin typeface="Isidora Sans Bold" pitchFamily="2" charset="0"/>
                <a:cs typeface="Tahoma" panose="020B0604030504040204" pitchFamily="34" charset="0"/>
              </a:rPr>
              <a:t>Fecha: </a:t>
            </a:r>
            <a:r>
              <a:rPr lang="es-MX" altLang="es-CO" sz="5700">
                <a:solidFill>
                  <a:srgbClr val="1B3834"/>
                </a:solidFill>
                <a:latin typeface="Isidora Sans Bold" pitchFamily="2" charset="0"/>
                <a:cs typeface="Tahoma" panose="020B0604030504040204" pitchFamily="34" charset="0"/>
              </a:rPr>
              <a:t>Sábado 11 o Viernes 24 de noviembre</a:t>
            </a:r>
          </a:p>
          <a:p>
            <a:pPr eaLnBrk="1" hangingPunct="1">
              <a:lnSpc>
                <a:spcPct val="150000"/>
              </a:lnSpc>
              <a:spcBef>
                <a:spcPts val="163"/>
              </a:spcBef>
            </a:pPr>
            <a:r>
              <a:rPr lang="es-MX" altLang="es-CO" sz="5700" b="1">
                <a:solidFill>
                  <a:srgbClr val="1B3834"/>
                </a:solidFill>
                <a:latin typeface="Isidora Sans Bold" pitchFamily="2" charset="0"/>
                <a:cs typeface="Tahoma" panose="020B0604030504040204" pitchFamily="34" charset="0"/>
              </a:rPr>
              <a:t>Lugar: </a:t>
            </a:r>
            <a:r>
              <a:rPr lang="es-MX" altLang="es-CO" sz="5700">
                <a:solidFill>
                  <a:srgbClr val="1B3834"/>
                </a:solidFill>
                <a:latin typeface="Isidora Sans Bold" pitchFamily="2" charset="0"/>
                <a:cs typeface="Tahoma" panose="020B0604030504040204" pitchFamily="34" charset="0"/>
              </a:rPr>
              <a:t>El gran salón- (Salones 5 y 6) Plaza mayor</a:t>
            </a:r>
          </a:p>
          <a:p>
            <a:pPr eaLnBrk="1" hangingPunct="1">
              <a:lnSpc>
                <a:spcPct val="150000"/>
              </a:lnSpc>
              <a:spcBef>
                <a:spcPts val="163"/>
              </a:spcBef>
            </a:pPr>
            <a:r>
              <a:rPr lang="es-MX" altLang="es-CO" sz="5700" b="1">
                <a:solidFill>
                  <a:srgbClr val="1B3834"/>
                </a:solidFill>
                <a:latin typeface="Isidora Sans Bold" pitchFamily="2" charset="0"/>
                <a:cs typeface="Tahoma" panose="020B0604030504040204" pitchFamily="34" charset="0"/>
              </a:rPr>
              <a:t>Duración: </a:t>
            </a:r>
            <a:r>
              <a:rPr lang="es-MX" altLang="es-CO" sz="5700">
                <a:solidFill>
                  <a:srgbClr val="1B3834"/>
                </a:solidFill>
                <a:latin typeface="Isidora Sans Bold" pitchFamily="2" charset="0"/>
                <a:cs typeface="Tahoma" panose="020B0604030504040204" pitchFamily="34" charset="0"/>
              </a:rPr>
              <a:t>4 horas</a:t>
            </a:r>
          </a:p>
          <a:p>
            <a:pPr eaLnBrk="1" hangingPunct="1">
              <a:lnSpc>
                <a:spcPct val="150000"/>
              </a:lnSpc>
              <a:spcBef>
                <a:spcPts val="163"/>
              </a:spcBef>
            </a:pPr>
            <a:r>
              <a:rPr lang="es-MX" altLang="es-CO" sz="5700" b="1">
                <a:solidFill>
                  <a:srgbClr val="1B3834"/>
                </a:solidFill>
                <a:latin typeface="Isidora Sans Bold" pitchFamily="2" charset="0"/>
                <a:cs typeface="Tahoma" panose="020B0604030504040204" pitchFamily="34" charset="0"/>
              </a:rPr>
              <a:t>Hora inicio: </a:t>
            </a:r>
            <a:r>
              <a:rPr lang="es-MX" altLang="es-CO" sz="5700">
                <a:solidFill>
                  <a:srgbClr val="1B3834"/>
                </a:solidFill>
                <a:latin typeface="Isidora Sans Bold" pitchFamily="2" charset="0"/>
                <a:cs typeface="Tahoma" panose="020B0604030504040204" pitchFamily="34" charset="0"/>
              </a:rPr>
              <a:t>14:00  </a:t>
            </a:r>
            <a:r>
              <a:rPr lang="es-MX" altLang="es-CO" sz="5700" b="1">
                <a:solidFill>
                  <a:srgbClr val="1B3834"/>
                </a:solidFill>
                <a:latin typeface="Isidora Sans Bold" pitchFamily="2" charset="0"/>
                <a:cs typeface="Tahoma" panose="020B0604030504040204" pitchFamily="34" charset="0"/>
              </a:rPr>
              <a:t>Hora finalización: </a:t>
            </a:r>
            <a:r>
              <a:rPr lang="es-MX" altLang="es-CO" sz="5700">
                <a:solidFill>
                  <a:srgbClr val="1B3834"/>
                </a:solidFill>
                <a:latin typeface="Isidora Sans Bold" pitchFamily="2" charset="0"/>
                <a:cs typeface="Tahoma" panose="020B0604030504040204" pitchFamily="34" charset="0"/>
              </a:rPr>
              <a:t>18:00</a:t>
            </a:r>
          </a:p>
          <a:p>
            <a:pPr eaLnBrk="1" hangingPunct="1">
              <a:lnSpc>
                <a:spcPct val="150000"/>
              </a:lnSpc>
              <a:spcBef>
                <a:spcPts val="163"/>
              </a:spcBef>
            </a:pPr>
            <a:r>
              <a:rPr lang="es-MX" altLang="es-CO" sz="5700" b="1">
                <a:solidFill>
                  <a:srgbClr val="1B3834"/>
                </a:solidFill>
                <a:latin typeface="Isidora Sans Bold" pitchFamily="2" charset="0"/>
                <a:cs typeface="Tahoma" panose="020B0604030504040204" pitchFamily="34" charset="0"/>
              </a:rPr>
              <a:t>Montaje</a:t>
            </a:r>
            <a:r>
              <a:rPr lang="es-MX" altLang="es-CO" sz="5700">
                <a:solidFill>
                  <a:srgbClr val="1B3834"/>
                </a:solidFill>
                <a:latin typeface="Isidora Sans Bold" pitchFamily="2" charset="0"/>
                <a:cs typeface="Tahoma" panose="020B0604030504040204" pitchFamily="34" charset="0"/>
              </a:rPr>
              <a:t>: 13:00</a:t>
            </a:r>
          </a:p>
        </p:txBody>
      </p:sp>
      <p:sp>
        <p:nvSpPr>
          <p:cNvPr id="32" name="object 32"/>
          <p:cNvSpPr txBox="1"/>
          <p:nvPr/>
        </p:nvSpPr>
        <p:spPr>
          <a:xfrm>
            <a:off x="6332538" y="2109788"/>
            <a:ext cx="11884025" cy="1976437"/>
          </a:xfrm>
          <a:prstGeom prst="rect">
            <a:avLst/>
          </a:prstGeom>
        </p:spPr>
        <p:txBody>
          <a:bodyPr lIns="0" tIns="14547" rIns="0" bIns="0">
            <a:spAutoFit/>
          </a:bodyPr>
          <a:lstStyle/>
          <a:p>
            <a:pPr marL="124026" defTabSz="1104778" eaLnBrk="1" fontAlgn="auto" hangingPunct="1">
              <a:lnSpc>
                <a:spcPts val="759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s-CO" sz="7595" b="1" dirty="0">
                <a:solidFill>
                  <a:srgbClr val="EB6C6D"/>
                </a:solidFill>
                <a:latin typeface="Isidora Sans Bold" pitchFamily="2" charset="77"/>
                <a:cs typeface="Tahoma"/>
              </a:rPr>
              <a:t>Información general de la jornada</a:t>
            </a:r>
            <a:endParaRPr sz="7595" b="1" dirty="0">
              <a:latin typeface="Isidora Sans Bold" pitchFamily="2" charset="77"/>
              <a:cs typeface="Tahoma"/>
            </a:endParaRPr>
          </a:p>
        </p:txBody>
      </p:sp>
      <p:pic>
        <p:nvPicPr>
          <p:cNvPr id="5125" name="Imagen 3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563" y="555625"/>
            <a:ext cx="3708400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Imagen 3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56550" y="10723563"/>
            <a:ext cx="2997200" cy="209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Imagen 4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93" b="36607"/>
          <a:stretch>
            <a:fillRect/>
          </a:stretch>
        </p:blipFill>
        <p:spPr bwMode="auto">
          <a:xfrm>
            <a:off x="0" y="8404225"/>
            <a:ext cx="4381500" cy="521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Imagen 2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41" b="7802"/>
          <a:stretch>
            <a:fillRect/>
          </a:stretch>
        </p:blipFill>
        <p:spPr bwMode="auto">
          <a:xfrm>
            <a:off x="0" y="-212725"/>
            <a:ext cx="24239538" cy="1134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Rectángulo 30"/>
          <p:cNvSpPr/>
          <p:nvPr/>
        </p:nvSpPr>
        <p:spPr>
          <a:xfrm>
            <a:off x="0" y="10004425"/>
            <a:ext cx="24239538" cy="3698875"/>
          </a:xfrm>
          <a:prstGeom prst="rect">
            <a:avLst/>
          </a:prstGeom>
          <a:solidFill>
            <a:srgbClr val="F6F2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10477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CO" sz="2175"/>
          </a:p>
        </p:txBody>
      </p:sp>
      <p:pic>
        <p:nvPicPr>
          <p:cNvPr id="6148" name="Imagen 2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563" y="582613"/>
            <a:ext cx="3708400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Imagen 2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56550" y="10723563"/>
            <a:ext cx="2997200" cy="209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0" name="object 25"/>
          <p:cNvSpPr txBox="1">
            <a:spLocks noChangeArrowheads="1"/>
          </p:cNvSpPr>
          <p:nvPr/>
        </p:nvSpPr>
        <p:spPr bwMode="auto">
          <a:xfrm>
            <a:off x="830263" y="10199688"/>
            <a:ext cx="16395700" cy="269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284811" rIns="0" bIns="0">
            <a:spAutoFit/>
          </a:bodyPr>
          <a:lstStyle>
            <a:lvl1pPr marL="14288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10331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10331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10331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10331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ts val="2238"/>
              </a:spcBef>
            </a:pPr>
            <a:r>
              <a:rPr lang="es-CO" altLang="es-CO" sz="4400" b="1">
                <a:solidFill>
                  <a:srgbClr val="1B3834"/>
                </a:solidFill>
                <a:latin typeface="Isidora Sans Bold" pitchFamily="2" charset="0"/>
                <a:cs typeface="Tahoma" panose="020B0604030504040204" pitchFamily="34" charset="0"/>
              </a:rPr>
              <a:t>¿Qué esperamos de este evento?</a:t>
            </a:r>
            <a:endParaRPr lang="es-CO" altLang="es-CO" sz="4400" b="1">
              <a:latin typeface="Isidora Sans Bold" pitchFamily="2" charset="0"/>
              <a:cs typeface="Tahoma" panose="020B0604030504040204" pitchFamily="34" charset="0"/>
            </a:endParaRPr>
          </a:p>
          <a:p>
            <a:pPr eaLnBrk="1" hangingPunct="1">
              <a:spcBef>
                <a:spcPts val="1613"/>
              </a:spcBef>
            </a:pPr>
            <a:r>
              <a:rPr lang="es-CO" altLang="es-CO" sz="3300">
                <a:solidFill>
                  <a:srgbClr val="1B3834"/>
                </a:solidFill>
                <a:latin typeface="Isidora Sans" pitchFamily="2" charset="0"/>
                <a:cs typeface="Tahoma" panose="020B0604030504040204" pitchFamily="34" charset="0"/>
              </a:rPr>
              <a:t>La participación activa de las 25 dependencias convocadas las cuales podrán dar informe y claridad  a 600 ciudadanos participantes los cuales obtendrán información sobre los proyectos ejecutados con recursos del Programa de Presupuesto Participativo en las diferentes comunas de la ciudad, durante el cuatrienio.</a:t>
            </a:r>
            <a:endParaRPr lang="es-CO" altLang="es-CO" sz="3300">
              <a:latin typeface="Isidora Sans" pitchFamily="2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Imagen 4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67" r="5608" b="7561"/>
          <a:stretch>
            <a:fillRect/>
          </a:stretch>
        </p:blipFill>
        <p:spPr bwMode="auto">
          <a:xfrm>
            <a:off x="1503363" y="0"/>
            <a:ext cx="22736175" cy="136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Imagen 4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466" b="36359"/>
          <a:stretch>
            <a:fillRect/>
          </a:stretch>
        </p:blipFill>
        <p:spPr bwMode="auto">
          <a:xfrm>
            <a:off x="16603663" y="7680325"/>
            <a:ext cx="7635875" cy="594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Rectángulo 38"/>
          <p:cNvSpPr/>
          <p:nvPr/>
        </p:nvSpPr>
        <p:spPr>
          <a:xfrm>
            <a:off x="0" y="-122238"/>
            <a:ext cx="8994775" cy="13742988"/>
          </a:xfrm>
          <a:prstGeom prst="rect">
            <a:avLst/>
          </a:prstGeom>
          <a:solidFill>
            <a:srgbClr val="EB6B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10477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CO" sz="2175"/>
          </a:p>
        </p:txBody>
      </p:sp>
      <p:sp>
        <p:nvSpPr>
          <p:cNvPr id="21" name="object 21"/>
          <p:cNvSpPr txBox="1"/>
          <p:nvPr/>
        </p:nvSpPr>
        <p:spPr>
          <a:xfrm>
            <a:off x="552450" y="2701925"/>
            <a:ext cx="7859713" cy="2009775"/>
          </a:xfrm>
          <a:prstGeom prst="rect">
            <a:avLst/>
          </a:prstGeom>
        </p:spPr>
        <p:txBody>
          <a:bodyPr lIns="0" tIns="244233" rIns="0" bIns="0">
            <a:spAutoFit/>
          </a:bodyPr>
          <a:lstStyle/>
          <a:p>
            <a:pPr marL="15311" defTabSz="1104778" eaLnBrk="1" fontAlgn="auto" hangingPunct="1">
              <a:spcBef>
                <a:spcPts val="1923"/>
              </a:spcBef>
              <a:spcAft>
                <a:spcPts val="0"/>
              </a:spcAft>
              <a:defRPr/>
            </a:pPr>
            <a:r>
              <a:rPr lang="es-MX" sz="5727" b="1" spc="-199" dirty="0">
                <a:solidFill>
                  <a:srgbClr val="F6F1DD"/>
                </a:solidFill>
                <a:latin typeface="Isidora Sans Bold" pitchFamily="2" charset="77"/>
                <a:cs typeface="Tahoma"/>
              </a:rPr>
              <a:t>Qué esperamos de las dependencias</a:t>
            </a:r>
            <a:endParaRPr lang="es-CO" sz="3376" b="1" dirty="0">
              <a:latin typeface="Isidora Sans Bold" pitchFamily="2" charset="77"/>
              <a:cs typeface="Tahoma"/>
            </a:endParaRPr>
          </a:p>
        </p:txBody>
      </p:sp>
      <p:sp>
        <p:nvSpPr>
          <p:cNvPr id="7174" name="object 21"/>
          <p:cNvSpPr txBox="1">
            <a:spLocks noChangeArrowheads="1"/>
          </p:cNvSpPr>
          <p:nvPr/>
        </p:nvSpPr>
        <p:spPr bwMode="auto">
          <a:xfrm>
            <a:off x="552450" y="5281613"/>
            <a:ext cx="6165850" cy="538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244233" rIns="0" bIns="0">
            <a:spAutoFit/>
          </a:bodyPr>
          <a:lstStyle>
            <a:lvl1pPr marL="61913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10331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10331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10331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10331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ts val="1050"/>
              </a:spcBef>
            </a:pPr>
            <a:r>
              <a:rPr lang="es-CO" altLang="es-CO" sz="3300">
                <a:solidFill>
                  <a:srgbClr val="1B3834"/>
                </a:solidFill>
                <a:latin typeface="Isidora Sans" pitchFamily="2" charset="0"/>
                <a:cs typeface="Tahoma" panose="020B0604030504040204" pitchFamily="34" charset="0"/>
              </a:rPr>
              <a:t>1, Información relacionado con la ejecución de los proyectos con recursos de presupuesto participativo.</a:t>
            </a:r>
          </a:p>
          <a:p>
            <a:pPr eaLnBrk="1" hangingPunct="1">
              <a:spcBef>
                <a:spcPts val="1050"/>
              </a:spcBef>
            </a:pPr>
            <a:r>
              <a:rPr lang="es-CO" altLang="es-CO" sz="3300">
                <a:solidFill>
                  <a:srgbClr val="1B3834"/>
                </a:solidFill>
                <a:latin typeface="Isidora Sans" pitchFamily="2" charset="0"/>
                <a:cs typeface="Tahoma" panose="020B0604030504040204" pitchFamily="34" charset="0"/>
              </a:rPr>
              <a:t>2. Participación activa del evento </a:t>
            </a:r>
          </a:p>
          <a:p>
            <a:pPr eaLnBrk="1" hangingPunct="1">
              <a:spcBef>
                <a:spcPts val="1050"/>
              </a:spcBef>
            </a:pPr>
            <a:r>
              <a:rPr lang="es-CO" altLang="es-CO" sz="3300">
                <a:solidFill>
                  <a:srgbClr val="1B3834"/>
                </a:solidFill>
                <a:latin typeface="Isidora Sans" pitchFamily="2" charset="0"/>
                <a:cs typeface="Tahoma" panose="020B0604030504040204" pitchFamily="34" charset="0"/>
              </a:rPr>
              <a:t>3. Envío a tiempo de información solicitada </a:t>
            </a:r>
          </a:p>
          <a:p>
            <a:pPr eaLnBrk="1" hangingPunct="1">
              <a:spcBef>
                <a:spcPts val="1050"/>
              </a:spcBef>
            </a:pPr>
            <a:r>
              <a:rPr lang="es-CO" altLang="es-CO" sz="3300">
                <a:solidFill>
                  <a:srgbClr val="1B3834"/>
                </a:solidFill>
                <a:latin typeface="Isidora Sans" pitchFamily="2" charset="0"/>
                <a:cs typeface="Tahoma" panose="020B0604030504040204" pitchFamily="34" charset="0"/>
              </a:rPr>
              <a:t>4. Uso adecuado de herramientas pedagógicas para socializar la información al publico asistente.</a:t>
            </a:r>
          </a:p>
          <a:p>
            <a:pPr eaLnBrk="1" hangingPunct="1">
              <a:spcBef>
                <a:spcPts val="1050"/>
              </a:spcBef>
            </a:pPr>
            <a:r>
              <a:rPr lang="es-CO" altLang="es-CO" sz="3300">
                <a:solidFill>
                  <a:srgbClr val="1B3834"/>
                </a:solidFill>
                <a:latin typeface="Isidora Sans" pitchFamily="2" charset="0"/>
                <a:cs typeface="Tahoma" panose="020B0604030504040204" pitchFamily="34" charset="0"/>
              </a:rPr>
              <a:t>5.  Apoyo en la convocatoria del evento </a:t>
            </a:r>
            <a:endParaRPr lang="es-CO" altLang="es-CO" sz="3300">
              <a:latin typeface="Isidora Sans" pitchFamily="2" charset="0"/>
              <a:cs typeface="Tahoma" panose="020B0604030504040204" pitchFamily="34" charset="0"/>
            </a:endParaRPr>
          </a:p>
        </p:txBody>
      </p:sp>
      <p:pic>
        <p:nvPicPr>
          <p:cNvPr id="7175" name="Imagen 3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50" y="569913"/>
            <a:ext cx="3708400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Imagen 3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1838" y="10461625"/>
            <a:ext cx="685800" cy="248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Imagen 4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54963" y="10709275"/>
            <a:ext cx="2997200" cy="209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18603913" y="1509713"/>
            <a:ext cx="5033962" cy="879475"/>
          </a:xfrm>
        </p:spPr>
        <p:txBody>
          <a:bodyPr/>
          <a:lstStyle/>
          <a:p>
            <a:pPr>
              <a:defRPr/>
            </a:pPr>
            <a:endParaRPr lang="es-CO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Imagen 4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67" r="5608" b="7561"/>
          <a:stretch>
            <a:fillRect/>
          </a:stretch>
        </p:blipFill>
        <p:spPr bwMode="auto">
          <a:xfrm>
            <a:off x="1503363" y="0"/>
            <a:ext cx="22736175" cy="136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Imagen 4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466" b="36359"/>
          <a:stretch>
            <a:fillRect/>
          </a:stretch>
        </p:blipFill>
        <p:spPr bwMode="auto">
          <a:xfrm>
            <a:off x="16603663" y="7680325"/>
            <a:ext cx="7635875" cy="594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Rectángulo 38"/>
          <p:cNvSpPr/>
          <p:nvPr/>
        </p:nvSpPr>
        <p:spPr>
          <a:xfrm>
            <a:off x="-15875" y="-7938"/>
            <a:ext cx="8996363" cy="13742988"/>
          </a:xfrm>
          <a:prstGeom prst="rect">
            <a:avLst/>
          </a:prstGeom>
          <a:solidFill>
            <a:srgbClr val="EB6B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10477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CO" sz="2175"/>
          </a:p>
        </p:txBody>
      </p:sp>
      <p:sp>
        <p:nvSpPr>
          <p:cNvPr id="21" name="object 21"/>
          <p:cNvSpPr txBox="1"/>
          <p:nvPr/>
        </p:nvSpPr>
        <p:spPr>
          <a:xfrm>
            <a:off x="552450" y="2701925"/>
            <a:ext cx="7859713" cy="2009775"/>
          </a:xfrm>
          <a:prstGeom prst="rect">
            <a:avLst/>
          </a:prstGeom>
        </p:spPr>
        <p:txBody>
          <a:bodyPr lIns="0" tIns="244233" rIns="0" bIns="0">
            <a:spAutoFit/>
          </a:bodyPr>
          <a:lstStyle/>
          <a:p>
            <a:pPr marL="15311" defTabSz="1104778" eaLnBrk="1" fontAlgn="auto" hangingPunct="1">
              <a:spcBef>
                <a:spcPts val="1923"/>
              </a:spcBef>
              <a:spcAft>
                <a:spcPts val="0"/>
              </a:spcAft>
              <a:defRPr/>
            </a:pPr>
            <a:r>
              <a:rPr lang="es-MX" sz="5727" b="1" spc="-199" dirty="0">
                <a:solidFill>
                  <a:srgbClr val="F6F1DD"/>
                </a:solidFill>
                <a:latin typeface="Isidora Sans Bold" pitchFamily="2" charset="77"/>
                <a:cs typeface="Tahoma"/>
              </a:rPr>
              <a:t>Qué tendremos a su disposición</a:t>
            </a:r>
            <a:endParaRPr lang="es-CO" sz="3376" b="1" dirty="0">
              <a:latin typeface="Isidora Sans Bold" pitchFamily="2" charset="77"/>
              <a:cs typeface="Tahoma"/>
            </a:endParaRPr>
          </a:p>
        </p:txBody>
      </p:sp>
      <p:sp>
        <p:nvSpPr>
          <p:cNvPr id="8198" name="object 21"/>
          <p:cNvSpPr txBox="1">
            <a:spLocks noChangeArrowheads="1"/>
          </p:cNvSpPr>
          <p:nvPr/>
        </p:nvSpPr>
        <p:spPr bwMode="auto">
          <a:xfrm>
            <a:off x="552450" y="5281613"/>
            <a:ext cx="6165850" cy="385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244233" rIns="0" bIns="0">
            <a:spAutoFit/>
          </a:bodyPr>
          <a:lstStyle>
            <a:lvl1pPr marL="519113" indent="-45720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10331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10331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10331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10331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ts val="1050"/>
              </a:spcBef>
              <a:buFont typeface="Arial" panose="020B0604020202020204" pitchFamily="34" charset="0"/>
              <a:buChar char="•"/>
            </a:pPr>
            <a:r>
              <a:rPr lang="es-CO" altLang="es-CO" sz="3300">
                <a:latin typeface="Isidora Sans" pitchFamily="2" charset="0"/>
                <a:cs typeface="Tahoma" panose="020B0604030504040204" pitchFamily="34" charset="0"/>
              </a:rPr>
              <a:t>Toldo de 1.20 cm x 2.20 de alto</a:t>
            </a:r>
          </a:p>
          <a:p>
            <a:pPr eaLnBrk="1" hangingPunct="1">
              <a:spcBef>
                <a:spcPts val="1050"/>
              </a:spcBef>
              <a:buFont typeface="Arial" panose="020B0604020202020204" pitchFamily="34" charset="0"/>
              <a:buChar char="•"/>
            </a:pPr>
            <a:r>
              <a:rPr lang="es-CO" altLang="es-CO" sz="3300">
                <a:latin typeface="Isidora Sans" pitchFamily="2" charset="0"/>
                <a:cs typeface="Tahoma" panose="020B0604030504040204" pitchFamily="34" charset="0"/>
              </a:rPr>
              <a:t>Conexión a electricidad</a:t>
            </a:r>
          </a:p>
          <a:p>
            <a:pPr eaLnBrk="1" hangingPunct="1">
              <a:spcBef>
                <a:spcPts val="1050"/>
              </a:spcBef>
              <a:buFont typeface="Arial" panose="020B0604020202020204" pitchFamily="34" charset="0"/>
              <a:buChar char="•"/>
            </a:pPr>
            <a:r>
              <a:rPr lang="es-CO" altLang="es-CO" sz="3300">
                <a:latin typeface="Isidora Sans" pitchFamily="2" charset="0"/>
                <a:cs typeface="Tahoma" panose="020B0604030504040204" pitchFamily="34" charset="0"/>
              </a:rPr>
              <a:t> Banderines decorativos</a:t>
            </a:r>
          </a:p>
          <a:p>
            <a:pPr eaLnBrk="1" hangingPunct="1">
              <a:spcBef>
                <a:spcPts val="1050"/>
              </a:spcBef>
              <a:buFont typeface="Arial" panose="020B0604020202020204" pitchFamily="34" charset="0"/>
              <a:buChar char="•"/>
            </a:pPr>
            <a:r>
              <a:rPr lang="es-CO" altLang="es-CO" sz="3300">
                <a:latin typeface="Isidora Sans" pitchFamily="2" charset="0"/>
                <a:cs typeface="Tahoma" panose="020B0604030504040204" pitchFamily="34" charset="0"/>
              </a:rPr>
              <a:t>Marcación con el nombre de la dependencia e identificado por líneas.</a:t>
            </a:r>
          </a:p>
          <a:p>
            <a:pPr eaLnBrk="1" hangingPunct="1">
              <a:spcBef>
                <a:spcPts val="1050"/>
              </a:spcBef>
              <a:buFont typeface="Arial" panose="020B0604020202020204" pitchFamily="34" charset="0"/>
              <a:buChar char="•"/>
            </a:pPr>
            <a:r>
              <a:rPr lang="es-CO" altLang="es-CO" sz="3300">
                <a:latin typeface="Isidora Sans" pitchFamily="2" charset="0"/>
                <a:cs typeface="Tahoma" panose="020B0604030504040204" pitchFamily="34" charset="0"/>
              </a:rPr>
              <a:t>Botones como distintivo de la jornada</a:t>
            </a:r>
          </a:p>
        </p:txBody>
      </p:sp>
      <p:pic>
        <p:nvPicPr>
          <p:cNvPr id="8199" name="Imagen 3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50" y="569913"/>
            <a:ext cx="3708400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Imagen 3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1838" y="10461625"/>
            <a:ext cx="685800" cy="248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Imagen 4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54963" y="10709275"/>
            <a:ext cx="2997200" cy="209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18603913" y="1509713"/>
            <a:ext cx="5033962" cy="879475"/>
          </a:xfrm>
        </p:spPr>
        <p:txBody>
          <a:bodyPr/>
          <a:lstStyle/>
          <a:p>
            <a:pPr>
              <a:defRPr/>
            </a:pPr>
            <a:endParaRPr lang="es-CO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-106363"/>
            <a:ext cx="24239538" cy="13635038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F6F2DD"/>
          </a:solidFill>
        </p:spPr>
        <p:txBody>
          <a:bodyPr lIns="0" tIns="0" rIns="0" bIns="0"/>
          <a:lstStyle/>
          <a:p>
            <a:pPr defTabSz="110477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2622">
              <a:latin typeface="+mn-lt"/>
            </a:endParaRPr>
          </a:p>
        </p:txBody>
      </p:sp>
      <p:sp>
        <p:nvSpPr>
          <p:cNvPr id="9219" name="object 37"/>
          <p:cNvSpPr>
            <a:spLocks noGrp="1" noChangeArrowheads="1"/>
          </p:cNvSpPr>
          <p:nvPr>
            <p:ph type="title"/>
          </p:nvPr>
        </p:nvSpPr>
        <p:spPr bwMode="auto">
          <a:xfrm>
            <a:off x="4854575" y="555625"/>
            <a:ext cx="13811250" cy="2357438"/>
          </a:xfrm>
        </p:spPr>
        <p:txBody>
          <a:bodyPr vert="horz" tIns="520622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ts val="1550"/>
              </a:spcBef>
            </a:pPr>
            <a:r>
              <a:rPr lang="es-CO" altLang="es-CO" sz="8600" smtClean="0">
                <a:solidFill>
                  <a:srgbClr val="1B3834"/>
                </a:solidFill>
                <a:latin typeface="Isidora Sans Bold" pitchFamily="2" charset="0"/>
                <a:cs typeface="Tahoma" panose="020B0604030504040204" pitchFamily="34" charset="0"/>
              </a:rPr>
              <a:t>Identificación por líneas</a:t>
            </a:r>
            <a:r>
              <a:rPr lang="es-CO" altLang="es-CO" sz="8600" smtClean="0">
                <a:latin typeface="Isidora Sans Bold" pitchFamily="2" charset="0"/>
                <a:cs typeface="Tahoma" panose="020B0604030504040204" pitchFamily="34" charset="0"/>
              </a:rPr>
              <a:t/>
            </a:r>
            <a:br>
              <a:rPr lang="es-CO" altLang="es-CO" sz="8600" smtClean="0">
                <a:latin typeface="Isidora Sans Bold" pitchFamily="2" charset="0"/>
                <a:cs typeface="Tahoma" panose="020B0604030504040204" pitchFamily="34" charset="0"/>
              </a:rPr>
            </a:br>
            <a:endParaRPr lang="es-CO" altLang="es-CO" sz="3300" b="0" smtClean="0">
              <a:latin typeface="Isidora Sans" pitchFamily="2" charset="0"/>
              <a:cs typeface="Tahoma" panose="020B0604030504040204" pitchFamily="34" charset="0"/>
            </a:endParaRPr>
          </a:p>
        </p:txBody>
      </p:sp>
      <p:pic>
        <p:nvPicPr>
          <p:cNvPr id="9220" name="Imagen 3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76" b="20782"/>
          <a:stretch>
            <a:fillRect/>
          </a:stretch>
        </p:blipFill>
        <p:spPr bwMode="auto">
          <a:xfrm>
            <a:off x="0" y="9855200"/>
            <a:ext cx="2660650" cy="375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Imagen 3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54963" y="10709275"/>
            <a:ext cx="2997200" cy="209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Imagen 3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563" y="555625"/>
            <a:ext cx="3708400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223" name="Grupo 8"/>
          <p:cNvGrpSpPr>
            <a:grpSpLocks/>
          </p:cNvGrpSpPr>
          <p:nvPr/>
        </p:nvGrpSpPr>
        <p:grpSpPr bwMode="auto">
          <a:xfrm>
            <a:off x="2900363" y="3319463"/>
            <a:ext cx="18211800" cy="8513762"/>
            <a:chOff x="2899569" y="3320256"/>
            <a:chExt cx="17018158" cy="7389019"/>
          </a:xfrm>
        </p:grpSpPr>
        <p:pic>
          <p:nvPicPr>
            <p:cNvPr id="9224" name="Imagen 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201" t="29210" r="60509" b="36470"/>
            <a:stretch>
              <a:fillRect/>
            </a:stretch>
          </p:blipFill>
          <p:spPr bwMode="auto">
            <a:xfrm>
              <a:off x="2899569" y="3320256"/>
              <a:ext cx="8153399" cy="73890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25" name="Imagen 1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201" t="63135" r="60509" b="8856"/>
            <a:stretch>
              <a:fillRect/>
            </a:stretch>
          </p:blipFill>
          <p:spPr bwMode="auto">
            <a:xfrm>
              <a:off x="11764328" y="4679157"/>
              <a:ext cx="8153399" cy="60301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26" name="Imagen 1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201" t="29210" r="60583" b="65759"/>
            <a:stretch>
              <a:fillRect/>
            </a:stretch>
          </p:blipFill>
          <p:spPr bwMode="auto">
            <a:xfrm>
              <a:off x="11760360" y="3351069"/>
              <a:ext cx="8153399" cy="12493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Imagen 4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4" t="8086"/>
          <a:stretch>
            <a:fillRect/>
          </a:stretch>
        </p:blipFill>
        <p:spPr bwMode="auto">
          <a:xfrm>
            <a:off x="0" y="0"/>
            <a:ext cx="20396200" cy="1360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Imagen 5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17375" y="0"/>
            <a:ext cx="12222163" cy="136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" name="object 16"/>
          <p:cNvSpPr txBox="1"/>
          <p:nvPr/>
        </p:nvSpPr>
        <p:spPr>
          <a:xfrm>
            <a:off x="17098963" y="2133600"/>
            <a:ext cx="6604000" cy="1782763"/>
          </a:xfrm>
          <a:prstGeom prst="rect">
            <a:avLst/>
          </a:prstGeom>
        </p:spPr>
        <p:txBody>
          <a:bodyPr lIns="0" tIns="19906" rIns="0" bIns="0">
            <a:spAutoFit/>
          </a:bodyPr>
          <a:lstStyle/>
          <a:p>
            <a:pPr marL="15311" algn="r" defTabSz="1104778" eaLnBrk="1" fontAlgn="auto" hangingPunct="1">
              <a:spcBef>
                <a:spcPts val="157"/>
              </a:spcBef>
              <a:spcAft>
                <a:spcPts val="0"/>
              </a:spcAft>
              <a:defRPr/>
            </a:pPr>
            <a:r>
              <a:rPr lang="es-CO" sz="5727" b="1" dirty="0">
                <a:solidFill>
                  <a:srgbClr val="F6F2DD"/>
                </a:solidFill>
                <a:latin typeface="Isidora Sans Bold" pitchFamily="2" charset="77"/>
                <a:cs typeface="Tahoma"/>
              </a:rPr>
              <a:t>La gran feria de rendición</a:t>
            </a:r>
            <a:endParaRPr sz="5727" b="1" dirty="0">
              <a:solidFill>
                <a:srgbClr val="F6F2DD"/>
              </a:solidFill>
              <a:latin typeface="Isidora Sans Bold" pitchFamily="2" charset="77"/>
              <a:cs typeface="Tahoma"/>
            </a:endParaRPr>
          </a:p>
        </p:txBody>
      </p:sp>
      <p:sp>
        <p:nvSpPr>
          <p:cNvPr id="10245" name="object 17"/>
          <p:cNvSpPr txBox="1">
            <a:spLocks noChangeArrowheads="1"/>
          </p:cNvSpPr>
          <p:nvPr/>
        </p:nvSpPr>
        <p:spPr bwMode="auto">
          <a:xfrm>
            <a:off x="18600738" y="5081588"/>
            <a:ext cx="5051425" cy="3582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5312" rIns="0" bIns="0">
            <a:spAutoFit/>
          </a:bodyPr>
          <a:lstStyle>
            <a:lvl1pPr marL="14288" indent="771525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10331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10331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10331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10331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ts val="125"/>
              </a:spcBef>
            </a:pPr>
            <a:r>
              <a:rPr lang="es-CO" altLang="es-CO" sz="3300">
                <a:solidFill>
                  <a:srgbClr val="1B3834"/>
                </a:solidFill>
                <a:latin typeface="Isidora Sans" pitchFamily="2" charset="0"/>
                <a:cs typeface="Tahoma" panose="020B0604030504040204" pitchFamily="34" charset="0"/>
              </a:rPr>
              <a:t>La jornada se desarrollará tipo feria, para lo cual se dispondrá de ambientación alusiva a ella  con artistas, toldos, juegos y comestibles </a:t>
            </a:r>
          </a:p>
          <a:p>
            <a:pPr algn="r" eaLnBrk="1" hangingPunct="1">
              <a:spcBef>
                <a:spcPts val="125"/>
              </a:spcBef>
            </a:pPr>
            <a:endParaRPr lang="es-CO" altLang="es-CO" sz="3300">
              <a:latin typeface="Isidora Sans" pitchFamily="2" charset="0"/>
              <a:cs typeface="Tahoma" panose="020B0604030504040204" pitchFamily="34" charset="0"/>
            </a:endParaRPr>
          </a:p>
        </p:txBody>
      </p:sp>
      <p:pic>
        <p:nvPicPr>
          <p:cNvPr id="10246" name="Imagen 5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54963" y="10709275"/>
            <a:ext cx="2997200" cy="209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Imagen 5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563" y="582613"/>
            <a:ext cx="3708400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-14288"/>
            <a:ext cx="24239538" cy="13635038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F6F2DD"/>
          </a:solidFill>
        </p:spPr>
        <p:txBody>
          <a:bodyPr lIns="0" tIns="0" rIns="0" bIns="0"/>
          <a:lstStyle/>
          <a:p>
            <a:pPr defTabSz="110477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2622">
              <a:latin typeface="+mn-lt"/>
            </a:endParaRPr>
          </a:p>
        </p:txBody>
      </p:sp>
      <p:pic>
        <p:nvPicPr>
          <p:cNvPr id="11267" name="Imagen 3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76" b="20782"/>
          <a:stretch>
            <a:fillRect/>
          </a:stretch>
        </p:blipFill>
        <p:spPr bwMode="auto">
          <a:xfrm>
            <a:off x="0" y="9855200"/>
            <a:ext cx="2660650" cy="375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Imagen 3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54963" y="10709275"/>
            <a:ext cx="2997200" cy="209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Imagen 3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563" y="555625"/>
            <a:ext cx="3708400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Imagen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9363" y="3298825"/>
            <a:ext cx="14166850" cy="10015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1" name="object 37"/>
          <p:cNvSpPr>
            <a:spLocks noGrp="1" noChangeArrowheads="1"/>
          </p:cNvSpPr>
          <p:nvPr>
            <p:ph type="title"/>
          </p:nvPr>
        </p:nvSpPr>
        <p:spPr bwMode="auto">
          <a:xfrm>
            <a:off x="4854575" y="555625"/>
            <a:ext cx="13811250" cy="1849438"/>
          </a:xfrm>
        </p:spPr>
        <p:txBody>
          <a:bodyPr vert="horz" tIns="520622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ts val="1550"/>
              </a:spcBef>
            </a:pPr>
            <a:r>
              <a:rPr lang="es-CO" altLang="es-CO" sz="8600" b="0" smtClean="0">
                <a:solidFill>
                  <a:srgbClr val="1B3834"/>
                </a:solidFill>
                <a:latin typeface="Isidora Sans Bold" pitchFamily="2" charset="0"/>
                <a:cs typeface="Tahoma" panose="020B0604030504040204" pitchFamily="34" charset="0"/>
              </a:rPr>
              <a:t>Distribución del espacio</a:t>
            </a:r>
            <a:endParaRPr lang="es-CO" altLang="es-CO" sz="3300" b="0" smtClean="0">
              <a:latin typeface="Isidora Sans" pitchFamily="2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Imagen 4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67" r="19963" b="7561"/>
          <a:stretch>
            <a:fillRect/>
          </a:stretch>
        </p:blipFill>
        <p:spPr bwMode="auto">
          <a:xfrm>
            <a:off x="4829175" y="-7938"/>
            <a:ext cx="19278600" cy="13608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Imagen 4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466" b="36359"/>
          <a:stretch>
            <a:fillRect/>
          </a:stretch>
        </p:blipFill>
        <p:spPr bwMode="auto">
          <a:xfrm>
            <a:off x="16603663" y="7680325"/>
            <a:ext cx="7635875" cy="594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Rectángulo 38"/>
          <p:cNvSpPr/>
          <p:nvPr/>
        </p:nvSpPr>
        <p:spPr>
          <a:xfrm>
            <a:off x="-15875" y="-7938"/>
            <a:ext cx="10917238" cy="13608051"/>
          </a:xfrm>
          <a:prstGeom prst="rect">
            <a:avLst/>
          </a:prstGeom>
          <a:solidFill>
            <a:srgbClr val="EB6B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10477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CO" sz="2175"/>
          </a:p>
        </p:txBody>
      </p:sp>
      <p:sp>
        <p:nvSpPr>
          <p:cNvPr id="21" name="object 21"/>
          <p:cNvSpPr txBox="1"/>
          <p:nvPr/>
        </p:nvSpPr>
        <p:spPr>
          <a:xfrm>
            <a:off x="552450" y="2701925"/>
            <a:ext cx="7859713" cy="1128713"/>
          </a:xfrm>
          <a:prstGeom prst="rect">
            <a:avLst/>
          </a:prstGeom>
        </p:spPr>
        <p:txBody>
          <a:bodyPr lIns="0" tIns="244233" rIns="0" bIns="0">
            <a:spAutoFit/>
          </a:bodyPr>
          <a:lstStyle/>
          <a:p>
            <a:pPr marL="15311" defTabSz="1104778" eaLnBrk="1" fontAlgn="auto" hangingPunct="1">
              <a:spcBef>
                <a:spcPts val="1923"/>
              </a:spcBef>
              <a:spcAft>
                <a:spcPts val="0"/>
              </a:spcAft>
              <a:defRPr/>
            </a:pPr>
            <a:r>
              <a:rPr lang="es-MX" sz="5727" b="1" spc="-199" dirty="0">
                <a:solidFill>
                  <a:srgbClr val="F6F1DD"/>
                </a:solidFill>
                <a:latin typeface="Isidora Sans Bold" pitchFamily="2" charset="77"/>
                <a:cs typeface="Tahoma"/>
              </a:rPr>
              <a:t>Recorrido</a:t>
            </a:r>
            <a:endParaRPr lang="es-CO" sz="3376" b="1" dirty="0">
              <a:latin typeface="Isidora Sans Bold" pitchFamily="2" charset="77"/>
              <a:cs typeface="Tahoma"/>
            </a:endParaRPr>
          </a:p>
        </p:txBody>
      </p:sp>
      <p:sp>
        <p:nvSpPr>
          <p:cNvPr id="35" name="object 21"/>
          <p:cNvSpPr txBox="1"/>
          <p:nvPr/>
        </p:nvSpPr>
        <p:spPr>
          <a:xfrm>
            <a:off x="587375" y="4217988"/>
            <a:ext cx="9856788" cy="7977187"/>
          </a:xfrm>
          <a:prstGeom prst="rect">
            <a:avLst/>
          </a:prstGeom>
        </p:spPr>
        <p:txBody>
          <a:bodyPr lIns="0" tIns="244233" rIns="0" bIns="0">
            <a:spAutoFit/>
          </a:bodyPr>
          <a:lstStyle>
            <a:lvl1pPr marL="61913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103313" fontAlgn="base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103313" fontAlgn="base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103313" fontAlgn="base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103313" fontAlgn="base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ts val="1050"/>
              </a:spcBef>
              <a:defRPr/>
            </a:pPr>
            <a:r>
              <a:rPr lang="es-MX" altLang="es-CO" sz="3300" b="1" dirty="0">
                <a:latin typeface="Isidora Sans" pitchFamily="2" charset="0"/>
                <a:cs typeface="Tahoma" panose="020B0604030504040204" pitchFamily="34" charset="0"/>
              </a:rPr>
              <a:t>Escenario 1- Indicación</a:t>
            </a:r>
          </a:p>
          <a:p>
            <a:pPr marL="519113" indent="-457200" eaLnBrk="1" hangingPunct="1">
              <a:spcBef>
                <a:spcPts val="1050"/>
              </a:spcBef>
              <a:buFont typeface="Arial" panose="020B0604020202020204" pitchFamily="34" charset="0"/>
              <a:buChar char="•"/>
              <a:defRPr/>
            </a:pPr>
            <a:r>
              <a:rPr lang="es-MX" altLang="es-CO" sz="3300" dirty="0">
                <a:latin typeface="Isidora Sans" pitchFamily="2" charset="0"/>
                <a:cs typeface="Tahoma" panose="020B0604030504040204" pitchFamily="34" charset="0"/>
              </a:rPr>
              <a:t>Miembros de grupo artístico invitan a pasar y dan indicaciones del recorrido. </a:t>
            </a:r>
          </a:p>
          <a:p>
            <a:pPr eaLnBrk="1" hangingPunct="1">
              <a:spcBef>
                <a:spcPts val="1050"/>
              </a:spcBef>
              <a:defRPr/>
            </a:pPr>
            <a:r>
              <a:rPr lang="es-MX" altLang="es-CO" sz="3300" b="1" dirty="0">
                <a:latin typeface="Isidora Sans" pitchFamily="2" charset="0"/>
                <a:cs typeface="Tahoma" panose="020B0604030504040204" pitchFamily="34" charset="0"/>
              </a:rPr>
              <a:t>Escenario 2- Registro</a:t>
            </a:r>
          </a:p>
          <a:p>
            <a:pPr marL="519113" indent="-457200" eaLnBrk="1" hangingPunct="1">
              <a:spcBef>
                <a:spcPts val="1050"/>
              </a:spcBef>
              <a:buFont typeface="Arial" panose="020B0604020202020204" pitchFamily="34" charset="0"/>
              <a:buChar char="•"/>
              <a:defRPr/>
            </a:pPr>
            <a:r>
              <a:rPr lang="es-MX" altLang="es-CO" sz="3300" dirty="0">
                <a:latin typeface="Isidora Sans" pitchFamily="2" charset="0"/>
                <a:cs typeface="Tahoma" panose="020B0604030504040204" pitchFamily="34" charset="0"/>
              </a:rPr>
              <a:t>Registro con 4 personas por medio de </a:t>
            </a:r>
            <a:r>
              <a:rPr lang="es-MX" altLang="es-CO" sz="3300" dirty="0" err="1">
                <a:latin typeface="Isidora Sans" pitchFamily="2" charset="0"/>
                <a:cs typeface="Tahoma" panose="020B0604030504040204" pitchFamily="34" charset="0"/>
              </a:rPr>
              <a:t>tablets</a:t>
            </a:r>
            <a:endParaRPr lang="es-MX" altLang="es-CO" sz="3300" dirty="0">
              <a:latin typeface="Isidora Sans" pitchFamily="2" charset="0"/>
              <a:cs typeface="Tahoma" panose="020B0604030504040204" pitchFamily="34" charset="0"/>
            </a:endParaRPr>
          </a:p>
          <a:p>
            <a:pPr eaLnBrk="1" hangingPunct="1">
              <a:spcBef>
                <a:spcPts val="1050"/>
              </a:spcBef>
              <a:defRPr/>
            </a:pPr>
            <a:r>
              <a:rPr lang="es-MX" altLang="es-CO" sz="3300" b="1" dirty="0">
                <a:latin typeface="Isidora Sans" pitchFamily="2" charset="0"/>
                <a:cs typeface="Tahoma" panose="020B0604030504040204" pitchFamily="34" charset="0"/>
              </a:rPr>
              <a:t>Escenario 3- Parada de provisiones</a:t>
            </a:r>
          </a:p>
          <a:p>
            <a:pPr marL="519113" indent="-457200" eaLnBrk="1" hangingPunct="1">
              <a:spcBef>
                <a:spcPts val="1050"/>
              </a:spcBef>
              <a:buFont typeface="Arial" panose="020B0604020202020204" pitchFamily="34" charset="0"/>
              <a:buChar char="•"/>
              <a:defRPr/>
            </a:pPr>
            <a:r>
              <a:rPr lang="es-MX" altLang="es-CO" sz="3300" dirty="0">
                <a:latin typeface="Isidora Sans" pitchFamily="2" charset="0"/>
                <a:cs typeface="Tahoma" panose="020B0604030504040204" pitchFamily="34" charset="0"/>
              </a:rPr>
              <a:t>Entrega de </a:t>
            </a:r>
            <a:r>
              <a:rPr lang="es-MX" altLang="es-CO" sz="3300" dirty="0" err="1">
                <a:latin typeface="Isidora Sans" pitchFamily="2" charset="0"/>
                <a:cs typeface="Tahoma" panose="020B0604030504040204" pitchFamily="34" charset="0"/>
              </a:rPr>
              <a:t>suvenirs</a:t>
            </a:r>
            <a:r>
              <a:rPr lang="es-MX" altLang="es-CO" sz="3300" dirty="0">
                <a:latin typeface="Isidora Sans" pitchFamily="2" charset="0"/>
                <a:cs typeface="Tahoma" panose="020B0604030504040204" pitchFamily="34" charset="0"/>
              </a:rPr>
              <a:t> ambientada por personajes artísticos que dan la bienvenida.</a:t>
            </a:r>
          </a:p>
          <a:p>
            <a:pPr eaLnBrk="1" hangingPunct="1">
              <a:spcBef>
                <a:spcPts val="1050"/>
              </a:spcBef>
              <a:defRPr/>
            </a:pPr>
            <a:r>
              <a:rPr lang="es-MX" altLang="es-CO" sz="3300" b="1" dirty="0">
                <a:latin typeface="Isidora Sans" pitchFamily="2" charset="0"/>
                <a:cs typeface="Tahoma" panose="020B0604030504040204" pitchFamily="34" charset="0"/>
              </a:rPr>
              <a:t>Escenario 4- Feria en el gran salón</a:t>
            </a:r>
          </a:p>
          <a:p>
            <a:pPr marL="519113" indent="-457200" eaLnBrk="1" hangingPunct="1">
              <a:spcBef>
                <a:spcPts val="1050"/>
              </a:spcBef>
              <a:buFont typeface="Arial" panose="020B0604020202020204" pitchFamily="34" charset="0"/>
              <a:buChar char="•"/>
              <a:defRPr/>
            </a:pPr>
            <a:r>
              <a:rPr lang="es-CO" altLang="es-CO" sz="3300" dirty="0">
                <a:latin typeface="Isidora Sans" pitchFamily="2" charset="0"/>
                <a:cs typeface="Tahoma" panose="020B0604030504040204" pitchFamily="34" charset="0"/>
              </a:rPr>
              <a:t>Actos protocolarios en tarima, stand de comidas, toldos de dependencias, juegos y visibilizar experiencias relevantes. </a:t>
            </a:r>
          </a:p>
          <a:p>
            <a:pPr eaLnBrk="1" hangingPunct="1">
              <a:spcBef>
                <a:spcPts val="1050"/>
              </a:spcBef>
              <a:defRPr/>
            </a:pPr>
            <a:r>
              <a:rPr lang="es-CO" altLang="es-CO" sz="3300" b="1" dirty="0">
                <a:latin typeface="Isidora Sans" pitchFamily="2" charset="0"/>
                <a:cs typeface="Tahoma" panose="020B0604030504040204" pitchFamily="34" charset="0"/>
              </a:rPr>
              <a:t>Escenario 5- Entrega de suvenir</a:t>
            </a:r>
            <a:endParaRPr lang="es-CO" altLang="es-CO" sz="3300" dirty="0">
              <a:latin typeface="Isidora Sans" pitchFamily="2" charset="0"/>
              <a:cs typeface="Tahoma" panose="020B0604030504040204" pitchFamily="34" charset="0"/>
            </a:endParaRPr>
          </a:p>
        </p:txBody>
      </p:sp>
      <p:pic>
        <p:nvPicPr>
          <p:cNvPr id="12295" name="Imagen 3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50" y="569913"/>
            <a:ext cx="3708400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6" name="Imagen 3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1838" y="10461625"/>
            <a:ext cx="685800" cy="248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7" name="Imagen 4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54963" y="10709275"/>
            <a:ext cx="2997200" cy="209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2726</TotalTime>
  <Words>342</Words>
  <Application>Microsoft Office PowerPoint</Application>
  <PresentationFormat>Personalizado</PresentationFormat>
  <Paragraphs>42</Paragraphs>
  <Slides>12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12</vt:i4>
      </vt:variant>
    </vt:vector>
  </HeadingPairs>
  <TitlesOfParts>
    <vt:vector size="18" baseType="lpstr">
      <vt:lpstr>Calibri</vt:lpstr>
      <vt:lpstr>Arial</vt:lpstr>
      <vt:lpstr>Isidora Sans Bold</vt:lpstr>
      <vt:lpstr>Tahoma</vt:lpstr>
      <vt:lpstr>Isidora Sans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Identificación por líneas </vt:lpstr>
      <vt:lpstr>Presentación de PowerPoint</vt:lpstr>
      <vt:lpstr>Distribución del espacio</vt:lpstr>
      <vt:lpstr>Presentación de PowerPoint</vt:lpstr>
      <vt:lpstr>Orden del día  2:00 Saludo y grupo artístico 2:20 Acto oficial: Actos protocolarios • Saludo secretaria  • Saludo subsecretaria 2:55 Presentación de videos de experiencias  (PP un cuenta que transforma) Apertura de recorridos por Stand- Grupo musical o artístico y datos del presentador 5:30 Palabras de cierre </vt:lpstr>
      <vt:lpstr>Entrega de volantes con datos o información de su gestión. Dulces o suvenirs Presentaciones didácticas con su información Juegos de concentración que puedan ser desarrollados en el pc o con cartas sobre la mesa </vt:lpstr>
      <vt:lpstr>No es necesario llevar pendones o demás material con el nombre de su dependencia El espacio que le corresponde a cada dependencia es el establecido por las medidas de los toldos, por lo tanto, deben evitar juegos o dinámicas que requieran más espacio. 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 MC</dc:title>
  <dc:creator>LENOVO</dc:creator>
  <cp:lastModifiedBy>Jessica Alejandra Rua Grajales</cp:lastModifiedBy>
  <cp:revision>45</cp:revision>
  <dcterms:created xsi:type="dcterms:W3CDTF">2023-02-16T20:37:05Z</dcterms:created>
  <dcterms:modified xsi:type="dcterms:W3CDTF">2023-12-27T18:49:02Z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2023-02-16T00:00:00Z</vt:filetime>
  </property>
  <property fmtid="{D5CDD505-2E9C-101B-9397-08002B2CF9AE}" pid="3" name="Creator">
    <vt:lpwstr>Adobe Illustrator 24.3 (Macintosh)</vt:lpwstr>
  </property>
  <property fmtid="{D5CDD505-2E9C-101B-9397-08002B2CF9AE}" pid="4" name="LastSaved">
    <vt:filetime>2023-02-16T00:00:00Z</vt:filetime>
  </property>
</Properties>
</file>