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9" r:id="rId2"/>
    <p:sldMasterId id="2147483691" r:id="rId3"/>
    <p:sldMasterId id="2147483704" r:id="rId4"/>
    <p:sldMasterId id="2147483717" r:id="rId5"/>
    <p:sldMasterId id="2147483729" r:id="rId6"/>
    <p:sldMasterId id="2147483743" r:id="rId7"/>
    <p:sldMasterId id="2147483756" r:id="rId8"/>
    <p:sldMasterId id="2147483768" r:id="rId9"/>
  </p:sldMasterIdLst>
  <p:notesMasterIdLst>
    <p:notesMasterId r:id="rId32"/>
  </p:notesMasterIdLst>
  <p:sldIdLst>
    <p:sldId id="279" r:id="rId10"/>
    <p:sldId id="283" r:id="rId11"/>
    <p:sldId id="286" r:id="rId12"/>
    <p:sldId id="282" r:id="rId13"/>
    <p:sldId id="275" r:id="rId14"/>
    <p:sldId id="296" r:id="rId15"/>
    <p:sldId id="284" r:id="rId16"/>
    <p:sldId id="304" r:id="rId17"/>
    <p:sldId id="305" r:id="rId18"/>
    <p:sldId id="306" r:id="rId19"/>
    <p:sldId id="308" r:id="rId20"/>
    <p:sldId id="307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295" r:id="rId30"/>
    <p:sldId id="303" r:id="rId31"/>
  </p:sldIdLst>
  <p:sldSz cx="24239538" cy="13608050"/>
  <p:notesSz cx="10234613" cy="7104063"/>
  <p:defaultTextStyle>
    <a:defPPr>
      <a:defRPr lang="es-CO"/>
    </a:defPPr>
    <a:lvl1pPr marL="0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1pPr>
    <a:lvl2pPr marL="552389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2pPr>
    <a:lvl3pPr marL="1104778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3pPr>
    <a:lvl4pPr marL="1657167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4pPr>
    <a:lvl5pPr marL="2209556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5pPr>
    <a:lvl6pPr marL="2761945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6pPr>
    <a:lvl7pPr marL="3314334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7pPr>
    <a:lvl8pPr marL="3866723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8pPr>
    <a:lvl9pPr marL="4419112" algn="l" defTabSz="1104778" rtl="0" eaLnBrk="1" latinLnBrk="0" hangingPunct="1">
      <a:defRPr sz="21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a Fernanda Gallego Zabala" initials="LFGZ" lastIdx="0" clrIdx="0">
    <p:extLst>
      <p:ext uri="{19B8F6BF-5375-455C-9EA6-DF929625EA0E}">
        <p15:presenceInfo xmlns:p15="http://schemas.microsoft.com/office/powerpoint/2012/main" userId="S-1-5-21-779264803-2359992174-94187511-69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96D"/>
    <a:srgbClr val="E06368"/>
    <a:srgbClr val="F2BAB4"/>
    <a:srgbClr val="EB6B6D"/>
    <a:srgbClr val="EC6C6E"/>
    <a:srgbClr val="F6F2DD"/>
    <a:srgbClr val="D5FAB5"/>
    <a:srgbClr val="4D4D4D"/>
    <a:srgbClr val="F9CFD0"/>
    <a:srgbClr val="1B3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74"/>
  </p:normalViewPr>
  <p:slideViewPr>
    <p:cSldViewPr>
      <p:cViewPr varScale="1">
        <p:scale>
          <a:sx n="56" d="100"/>
          <a:sy n="56" d="100"/>
        </p:scale>
        <p:origin x="444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nas1\Alcaldia\227-GHSC\22740-S-SC\U-Admtva\Cmn-Admtva\Dllo-Estratg\1.%20Calidad\3.%20Indicadores\1.%20Canal%20Presencial\2023\Resultados%20Encuestas%20de%20medicion%20de%20la%20satisfaccion%202023%20Consolidado-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800" dirty="0">
                <a:solidFill>
                  <a:srgbClr val="EB6B6D"/>
                </a:solidFill>
              </a:rPr>
              <a:t>Encuestas aplicadas</a:t>
            </a:r>
          </a:p>
        </c:rich>
      </c:tx>
      <c:layout>
        <c:manualLayout>
          <c:xMode val="edge"/>
          <c:yMode val="edge"/>
          <c:x val="0.36906659959071286"/>
          <c:y val="1.5819861311603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055538057742783E-2"/>
          <c:y val="0.14333052118485193"/>
          <c:w val="0.9149444619422572"/>
          <c:h val="0.75079302587176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E06368">
                  <a:alpha val="89804"/>
                </a:srgb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rgbClr val="F2BAB4">
                  <a:alpha val="90000"/>
                </a:srgb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5.9821750697427916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EB6B6D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74468574184546"/>
                      <c:h val="0.12107387323370357"/>
                    </c:manualLayout>
                  </c15:layout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EB6B6D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3799423755039164E-2"/>
                  <c:y val="6.762442705666310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EB6B6D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27044077364674"/>
                      <c:h val="9.931952478735248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3017492798014335"/>
                  <c:y val="-2.8247841949101838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EB6B6D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09048464520525"/>
                      <c:h val="6.0169482603098796E-2"/>
                    </c:manualLayout>
                  </c15:layout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CONSOLIDADO!$B$23:$B$26</c:f>
              <c:strCache>
                <c:ptCount val="4"/>
                <c:pt idx="0">
                  <c:v>Canal Presencial - Sedes Servicios</c:v>
                </c:pt>
                <c:pt idx="1">
                  <c:v>Canal Presencial - Sedes Lúdicos</c:v>
                </c:pt>
                <c:pt idx="2">
                  <c:v>Canal Telefónico</c:v>
                </c:pt>
                <c:pt idx="3">
                  <c:v>Canal Virtual</c:v>
                </c:pt>
              </c:strCache>
            </c:strRef>
          </c:cat>
          <c:val>
            <c:numRef>
              <c:f>CONSOLIDADO!$C$23:$C$26</c:f>
              <c:numCache>
                <c:formatCode>#,##0</c:formatCode>
                <c:ptCount val="4"/>
                <c:pt idx="0">
                  <c:v>6000</c:v>
                </c:pt>
                <c:pt idx="1">
                  <c:v>4591</c:v>
                </c:pt>
                <c:pt idx="2">
                  <c:v>1430</c:v>
                </c:pt>
                <c:pt idx="3">
                  <c:v>196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Nivel de Satisfacción por Canal año 2023</a:t>
            </a:r>
          </a:p>
        </c:rich>
      </c:tx>
      <c:layout>
        <c:manualLayout>
          <c:xMode val="edge"/>
          <c:yMode val="edge"/>
          <c:x val="0.16335903748465549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507983207525416"/>
          <c:y val="0.14393518518518519"/>
          <c:w val="0.81819392730947393"/>
          <c:h val="0.67457604257801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CONSOLIDADO!$C$31</c:f>
              <c:strCache>
                <c:ptCount val="1"/>
                <c:pt idx="0">
                  <c:v>% Satisfacción </c:v>
                </c:pt>
              </c:strCache>
            </c:strRef>
          </c:tx>
          <c:spPr>
            <a:gradFill flip="none" rotWithShape="1">
              <a:gsLst>
                <a:gs pos="0">
                  <a:srgbClr val="E6796D">
                    <a:shade val="30000"/>
                    <a:satMod val="115000"/>
                  </a:srgbClr>
                </a:gs>
                <a:gs pos="50000">
                  <a:srgbClr val="E6796D">
                    <a:shade val="67500"/>
                    <a:satMod val="115000"/>
                  </a:srgbClr>
                </a:gs>
                <a:gs pos="100000">
                  <a:srgbClr val="E6796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2BAB4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C6C6E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1.5157447270011943E-3"/>
                  <c:y val="0.1314632679598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65673833860180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1059391922237781E-3"/>
                  <c:y val="0.147271888754932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950972326112921E-3"/>
                  <c:y val="9.06616961550757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147565049938215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CONSOLIDADO!$B$32:$B$36</c:f>
              <c:strCache>
                <c:ptCount val="5"/>
                <c:pt idx="0">
                  <c:v>Presencial- Sede Servicios</c:v>
                </c:pt>
                <c:pt idx="1">
                  <c:v>Sedes Lúdicos</c:v>
                </c:pt>
                <c:pt idx="2">
                  <c:v>Telefónico</c:v>
                </c:pt>
                <c:pt idx="3">
                  <c:v>Virtual</c:v>
                </c:pt>
                <c:pt idx="4">
                  <c:v>Consolidado</c:v>
                </c:pt>
              </c:strCache>
            </c:strRef>
          </c:cat>
          <c:val>
            <c:numRef>
              <c:f>CONSOLIDADO!$C$32:$C$36</c:f>
              <c:numCache>
                <c:formatCode>0.00%</c:formatCode>
                <c:ptCount val="5"/>
                <c:pt idx="0">
                  <c:v>0.95430000000000004</c:v>
                </c:pt>
                <c:pt idx="1">
                  <c:v>0.94240000000000002</c:v>
                </c:pt>
                <c:pt idx="2">
                  <c:v>0.95409999999999995</c:v>
                </c:pt>
                <c:pt idx="3">
                  <c:v>0.78069999999999995</c:v>
                </c:pt>
                <c:pt idx="4">
                  <c:v>0.94699999999999995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972716832"/>
        <c:axId val="-1972717376"/>
      </c:barChart>
      <c:catAx>
        <c:axId val="-197271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72717376"/>
        <c:crosses val="autoZero"/>
        <c:auto val="1"/>
        <c:lblAlgn val="ctr"/>
        <c:lblOffset val="100"/>
        <c:noMultiLvlLbl val="0"/>
      </c:catAx>
      <c:valAx>
        <c:axId val="-1972717376"/>
        <c:scaling>
          <c:orientation val="minMax"/>
          <c:max val="0.95000000000000007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7271683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Comparativo Nivel de Satisfacción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6739829497579842E-2"/>
          <c:y val="0.14707573825939899"/>
          <c:w val="0.8501814013923128"/>
          <c:h val="0.545035315485699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CONSOLIDADO!$H$12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CONSOLIDADO!$G$13:$G$17</c:f>
              <c:strCache>
                <c:ptCount val="5"/>
                <c:pt idx="0">
                  <c:v>Canal Presencial - Sedes Servicios</c:v>
                </c:pt>
                <c:pt idx="1">
                  <c:v>Canal Presencial - Sedes Lúdicos</c:v>
                </c:pt>
                <c:pt idx="2">
                  <c:v>Canal Telefónico</c:v>
                </c:pt>
                <c:pt idx="3">
                  <c:v>Canal Virtual</c:v>
                </c:pt>
                <c:pt idx="4">
                  <c:v> Total</c:v>
                </c:pt>
              </c:strCache>
            </c:strRef>
          </c:cat>
          <c:val>
            <c:numRef>
              <c:f>CONSOLIDADO!$H$13:$H$17</c:f>
              <c:numCache>
                <c:formatCode>0.00%</c:formatCode>
                <c:ptCount val="5"/>
                <c:pt idx="0">
                  <c:v>0.87</c:v>
                </c:pt>
                <c:pt idx="1">
                  <c:v>0.91</c:v>
                </c:pt>
                <c:pt idx="2">
                  <c:v>0.93</c:v>
                </c:pt>
                <c:pt idx="3">
                  <c:v>0.86</c:v>
                </c:pt>
                <c:pt idx="4">
                  <c:v>0.89300000000000002</c:v>
                </c:pt>
              </c:numCache>
            </c:numRef>
          </c:val>
        </c:ser>
        <c:ser>
          <c:idx val="1"/>
          <c:order val="1"/>
          <c:tx>
            <c:strRef>
              <c:f>CONSOLIDADO!$I$12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CONSOLIDADO!$G$13:$G$17</c:f>
              <c:strCache>
                <c:ptCount val="5"/>
                <c:pt idx="0">
                  <c:v>Canal Presencial - Sedes Servicios</c:v>
                </c:pt>
                <c:pt idx="1">
                  <c:v>Canal Presencial - Sedes Lúdicos</c:v>
                </c:pt>
                <c:pt idx="2">
                  <c:v>Canal Telefónico</c:v>
                </c:pt>
                <c:pt idx="3">
                  <c:v>Canal Virtual</c:v>
                </c:pt>
                <c:pt idx="4">
                  <c:v> Total</c:v>
                </c:pt>
              </c:strCache>
            </c:strRef>
          </c:cat>
          <c:val>
            <c:numRef>
              <c:f>CONSOLIDADO!$I$13:$I$17</c:f>
              <c:numCache>
                <c:formatCode>0.00%</c:formatCode>
                <c:ptCount val="5"/>
                <c:pt idx="0">
                  <c:v>0.85809999999999997</c:v>
                </c:pt>
                <c:pt idx="1">
                  <c:v>0.88729999999999998</c:v>
                </c:pt>
                <c:pt idx="2">
                  <c:v>0.87439999999999996</c:v>
                </c:pt>
                <c:pt idx="3">
                  <c:v>0.81520000000000004</c:v>
                </c:pt>
                <c:pt idx="4">
                  <c:v>0.86019999999999996</c:v>
                </c:pt>
              </c:numCache>
            </c:numRef>
          </c:val>
        </c:ser>
        <c:ser>
          <c:idx val="2"/>
          <c:order val="2"/>
          <c:tx>
            <c:strRef>
              <c:f>CONSOLIDADO!$J$12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CONSOLIDADO!$G$13:$G$17</c:f>
              <c:strCache>
                <c:ptCount val="5"/>
                <c:pt idx="0">
                  <c:v>Canal Presencial - Sedes Servicios</c:v>
                </c:pt>
                <c:pt idx="1">
                  <c:v>Canal Presencial - Sedes Lúdicos</c:v>
                </c:pt>
                <c:pt idx="2">
                  <c:v>Canal Telefónico</c:v>
                </c:pt>
                <c:pt idx="3">
                  <c:v>Canal Virtual</c:v>
                </c:pt>
                <c:pt idx="4">
                  <c:v> Total</c:v>
                </c:pt>
              </c:strCache>
            </c:strRef>
          </c:cat>
          <c:val>
            <c:numRef>
              <c:f>CONSOLIDADO!$J$13:$J$17</c:f>
              <c:numCache>
                <c:formatCode>0.00%</c:formatCode>
                <c:ptCount val="5"/>
                <c:pt idx="0">
                  <c:v>0.90129999999999999</c:v>
                </c:pt>
                <c:pt idx="1">
                  <c:v>0.95760000000000001</c:v>
                </c:pt>
                <c:pt idx="2">
                  <c:v>0.92390000000000005</c:v>
                </c:pt>
                <c:pt idx="3">
                  <c:v>0.79369999999999996</c:v>
                </c:pt>
                <c:pt idx="4">
                  <c:v>0.91520000000000001</c:v>
                </c:pt>
              </c:numCache>
            </c:numRef>
          </c:val>
        </c:ser>
        <c:ser>
          <c:idx val="3"/>
          <c:order val="3"/>
          <c:tx>
            <c:strRef>
              <c:f>CONSOLIDADO!$K$12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CONSOLIDADO!$G$13:$G$17</c:f>
              <c:strCache>
                <c:ptCount val="5"/>
                <c:pt idx="0">
                  <c:v>Canal Presencial - Sedes Servicios</c:v>
                </c:pt>
                <c:pt idx="1">
                  <c:v>Canal Presencial - Sedes Lúdicos</c:v>
                </c:pt>
                <c:pt idx="2">
                  <c:v>Canal Telefónico</c:v>
                </c:pt>
                <c:pt idx="3">
                  <c:v>Canal Virtual</c:v>
                </c:pt>
                <c:pt idx="4">
                  <c:v> Total</c:v>
                </c:pt>
              </c:strCache>
            </c:strRef>
          </c:cat>
          <c:val>
            <c:numRef>
              <c:f>CONSOLIDADO!$K$13:$K$16</c:f>
              <c:numCache>
                <c:formatCode>0.00%</c:formatCode>
                <c:ptCount val="4"/>
                <c:pt idx="0">
                  <c:v>0.93704401133993476</c:v>
                </c:pt>
                <c:pt idx="1">
                  <c:v>0.95554620921051869</c:v>
                </c:pt>
                <c:pt idx="2">
                  <c:v>0.92246428643297629</c:v>
                </c:pt>
                <c:pt idx="3">
                  <c:v>0.74544827586206897</c:v>
                </c:pt>
              </c:numCache>
            </c:numRef>
          </c:val>
        </c:ser>
        <c:ser>
          <c:idx val="4"/>
          <c:order val="4"/>
          <c:tx>
            <c:strRef>
              <c:f>CONSOLIDADO!$L$12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CONSOLIDADO!$G$13:$G$17</c:f>
              <c:strCache>
                <c:ptCount val="5"/>
                <c:pt idx="0">
                  <c:v>Canal Presencial - Sedes Servicios</c:v>
                </c:pt>
                <c:pt idx="1">
                  <c:v>Canal Presencial - Sedes Lúdicos</c:v>
                </c:pt>
                <c:pt idx="2">
                  <c:v>Canal Telefónico</c:v>
                </c:pt>
                <c:pt idx="3">
                  <c:v>Canal Virtual</c:v>
                </c:pt>
                <c:pt idx="4">
                  <c:v> Total</c:v>
                </c:pt>
              </c:strCache>
            </c:strRef>
          </c:cat>
          <c:val>
            <c:numRef>
              <c:f>CONSOLIDADO!$L$13:$L$17</c:f>
              <c:numCache>
                <c:formatCode>0.00%</c:formatCode>
                <c:ptCount val="5"/>
                <c:pt idx="0">
                  <c:v>0.91450338862136604</c:v>
                </c:pt>
                <c:pt idx="1">
                  <c:v>0.95730357142857203</c:v>
                </c:pt>
                <c:pt idx="2">
                  <c:v>0.93643478260869562</c:v>
                </c:pt>
                <c:pt idx="3">
                  <c:v>0.72719999999999996</c:v>
                </c:pt>
                <c:pt idx="4">
                  <c:v>0.85529999999999995</c:v>
                </c:pt>
              </c:numCache>
            </c:numRef>
          </c:val>
        </c:ser>
        <c:ser>
          <c:idx val="5"/>
          <c:order val="5"/>
          <c:tx>
            <c:strRef>
              <c:f>CONSOLIDADO!$M$12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CONSOLIDADO!$G$13:$G$17</c:f>
              <c:strCache>
                <c:ptCount val="5"/>
                <c:pt idx="0">
                  <c:v>Canal Presencial - Sedes Servicios</c:v>
                </c:pt>
                <c:pt idx="1">
                  <c:v>Canal Presencial - Sedes Lúdicos</c:v>
                </c:pt>
                <c:pt idx="2">
                  <c:v>Canal Telefónico</c:v>
                </c:pt>
                <c:pt idx="3">
                  <c:v>Canal Virtual</c:v>
                </c:pt>
                <c:pt idx="4">
                  <c:v> Total</c:v>
                </c:pt>
              </c:strCache>
            </c:strRef>
          </c:cat>
          <c:val>
            <c:numRef>
              <c:f>CONSOLIDADO!$M$13:$M$17</c:f>
              <c:numCache>
                <c:formatCode>0.00%</c:formatCode>
                <c:ptCount val="5"/>
                <c:pt idx="0">
                  <c:v>0.95179999999999998</c:v>
                </c:pt>
                <c:pt idx="1">
                  <c:v>0.99442512000000005</c:v>
                </c:pt>
                <c:pt idx="2">
                  <c:v>0.91668756849999999</c:v>
                </c:pt>
                <c:pt idx="3">
                  <c:v>0.73191912999999997</c:v>
                </c:pt>
                <c:pt idx="4">
                  <c:v>0.93759999999999999</c:v>
                </c:pt>
              </c:numCache>
            </c:numRef>
          </c:val>
        </c:ser>
        <c:ser>
          <c:idx val="6"/>
          <c:order val="6"/>
          <c:tx>
            <c:strRef>
              <c:f>CONSOLIDADO!$N$12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CONSOLIDADO!$G$13:$G$17</c:f>
              <c:strCache>
                <c:ptCount val="5"/>
                <c:pt idx="0">
                  <c:v>Canal Presencial - Sedes Servicios</c:v>
                </c:pt>
                <c:pt idx="1">
                  <c:v>Canal Presencial - Sedes Lúdicos</c:v>
                </c:pt>
                <c:pt idx="2">
                  <c:v>Canal Telefónico</c:v>
                </c:pt>
                <c:pt idx="3">
                  <c:v>Canal Virtual</c:v>
                </c:pt>
                <c:pt idx="4">
                  <c:v> Total</c:v>
                </c:pt>
              </c:strCache>
            </c:strRef>
          </c:cat>
          <c:val>
            <c:numRef>
              <c:f>CONSOLIDADO!$N$13:$N$17</c:f>
              <c:numCache>
                <c:formatCode>0.00%</c:formatCode>
                <c:ptCount val="5"/>
                <c:pt idx="0">
                  <c:v>0.92630000000000001</c:v>
                </c:pt>
                <c:pt idx="1">
                  <c:v>0.9536</c:v>
                </c:pt>
                <c:pt idx="2">
                  <c:v>0.93520000000000003</c:v>
                </c:pt>
                <c:pt idx="3">
                  <c:v>0.74429999999999996</c:v>
                </c:pt>
                <c:pt idx="4">
                  <c:v>0.93010000000000004</c:v>
                </c:pt>
              </c:numCache>
            </c:numRef>
          </c:val>
        </c:ser>
        <c:ser>
          <c:idx val="7"/>
          <c:order val="7"/>
          <c:tx>
            <c:v>2023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CONSOLIDADO!$O$13:$O$17</c:f>
              <c:numCache>
                <c:formatCode>0.00%</c:formatCode>
                <c:ptCount val="5"/>
                <c:pt idx="0">
                  <c:v>0.95430000000000004</c:v>
                </c:pt>
                <c:pt idx="1">
                  <c:v>0.94240000000000002</c:v>
                </c:pt>
                <c:pt idx="2">
                  <c:v>0.95409999999999995</c:v>
                </c:pt>
                <c:pt idx="3">
                  <c:v>0.78069999999999995</c:v>
                </c:pt>
                <c:pt idx="4">
                  <c:v>0.94699999999999995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1972719008"/>
        <c:axId val="-1972718464"/>
      </c:barChart>
      <c:catAx>
        <c:axId val="-1972719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72718464"/>
        <c:crosses val="autoZero"/>
        <c:auto val="1"/>
        <c:lblAlgn val="ctr"/>
        <c:lblOffset val="100"/>
        <c:noMultiLvlLbl val="0"/>
      </c:catAx>
      <c:valAx>
        <c:axId val="-1972718464"/>
        <c:scaling>
          <c:orientation val="minMax"/>
          <c:min val="0.70000000000000007"/>
        </c:scaling>
        <c:delete val="1"/>
        <c:axPos val="l"/>
        <c:numFmt formatCode="0.00%" sourceLinked="1"/>
        <c:majorTickMark val="none"/>
        <c:minorTickMark val="none"/>
        <c:tickLblPos val="nextTo"/>
        <c:crossAx val="-197271900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828990609825133"/>
          <c:y val="0.15160223754390528"/>
          <c:w val="6.4412572149858224E-2"/>
          <c:h val="0.53551380706500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214" cy="356001"/>
          </a:xfrm>
          <a:prstGeom prst="rect">
            <a:avLst/>
          </a:prstGeom>
        </p:spPr>
        <p:txBody>
          <a:bodyPr vert="horz" lIns="50466" tIns="25233" rIns="50466" bIns="25233" rtlCol="0"/>
          <a:lstStyle>
            <a:lvl1pPr algn="l">
              <a:defRPr sz="7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796975" y="0"/>
            <a:ext cx="4435214" cy="356001"/>
          </a:xfrm>
          <a:prstGeom prst="rect">
            <a:avLst/>
          </a:prstGeom>
        </p:spPr>
        <p:txBody>
          <a:bodyPr vert="horz" lIns="50466" tIns="25233" rIns="50466" bIns="25233" rtlCol="0"/>
          <a:lstStyle>
            <a:lvl1pPr algn="r">
              <a:defRPr sz="700"/>
            </a:lvl1pPr>
          </a:lstStyle>
          <a:p>
            <a:fld id="{24D0B299-C887-0F45-A8C8-593F7C4EF835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82913" y="889000"/>
            <a:ext cx="426878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0466" tIns="25233" rIns="50466" bIns="25233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23138" y="3418407"/>
            <a:ext cx="8188337" cy="2798147"/>
          </a:xfrm>
          <a:prstGeom prst="rect">
            <a:avLst/>
          </a:prstGeom>
        </p:spPr>
        <p:txBody>
          <a:bodyPr vert="horz" lIns="50466" tIns="25233" rIns="50466" bIns="25233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748063"/>
            <a:ext cx="4435214" cy="356001"/>
          </a:xfrm>
          <a:prstGeom prst="rect">
            <a:avLst/>
          </a:prstGeom>
        </p:spPr>
        <p:txBody>
          <a:bodyPr vert="horz" lIns="50466" tIns="25233" rIns="50466" bIns="25233" rtlCol="0" anchor="b"/>
          <a:lstStyle>
            <a:lvl1pPr algn="l">
              <a:defRPr sz="7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796975" y="6748063"/>
            <a:ext cx="4435214" cy="356001"/>
          </a:xfrm>
          <a:prstGeom prst="rect">
            <a:avLst/>
          </a:prstGeom>
        </p:spPr>
        <p:txBody>
          <a:bodyPr vert="horz" lIns="50466" tIns="25233" rIns="50466" bIns="25233" rtlCol="0" anchor="b"/>
          <a:lstStyle>
            <a:lvl1pPr algn="r">
              <a:defRPr sz="700"/>
            </a:lvl1pPr>
          </a:lstStyle>
          <a:p>
            <a:fld id="{8DDA3F44-A5C7-8E46-8A80-09DE6F7875D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088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1pPr>
    <a:lvl2pPr marL="552389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2pPr>
    <a:lvl3pPr marL="1104778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3pPr>
    <a:lvl4pPr marL="1657167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4pPr>
    <a:lvl5pPr marL="2209556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5pPr>
    <a:lvl6pPr marL="2761945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6pPr>
    <a:lvl7pPr marL="3314334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7pPr>
    <a:lvl8pPr marL="3866723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8pPr>
    <a:lvl9pPr marL="4419112" algn="l" defTabSz="1104778" rtl="0" eaLnBrk="1" latinLnBrk="0" hangingPunct="1">
      <a:defRPr sz="1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82913" y="889000"/>
            <a:ext cx="4268787" cy="23971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A3F44-A5C7-8E46-8A80-09DE6F7875D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257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3F44-A5C7-8E46-8A80-09DE6F7875D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283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3F44-A5C7-8E46-8A80-09DE6F7875D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667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3F44-A5C7-8E46-8A80-09DE6F7875D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501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3F44-A5C7-8E46-8A80-09DE6F7875D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1189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3F44-A5C7-8E46-8A80-09DE6F7875D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10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3F44-A5C7-8E46-8A80-09DE6F7875D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604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3F44-A5C7-8E46-8A80-09DE6F7875D9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233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3F44-A5C7-8E46-8A80-09DE6F7875D9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69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29942" y="2227059"/>
            <a:ext cx="18179654" cy="4737617"/>
          </a:xfrm>
        </p:spPr>
        <p:txBody>
          <a:bodyPr anchor="b"/>
          <a:lstStyle>
            <a:lvl1pPr algn="ctr">
              <a:defRPr sz="11906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29942" y="7147377"/>
            <a:ext cx="18179654" cy="3285461"/>
          </a:xfrm>
        </p:spPr>
        <p:txBody>
          <a:bodyPr/>
          <a:lstStyle>
            <a:lvl1pPr marL="0" indent="0" algn="ctr">
              <a:buNone/>
              <a:defRPr sz="4762"/>
            </a:lvl1pPr>
            <a:lvl2pPr marL="907222" indent="0" algn="ctr">
              <a:buNone/>
              <a:defRPr sz="3969"/>
            </a:lvl2pPr>
            <a:lvl3pPr marL="1814444" indent="0" algn="ctr">
              <a:buNone/>
              <a:defRPr sz="3572"/>
            </a:lvl3pPr>
            <a:lvl4pPr marL="2721666" indent="0" algn="ctr">
              <a:buNone/>
              <a:defRPr sz="3175"/>
            </a:lvl4pPr>
            <a:lvl5pPr marL="3628888" indent="0" algn="ctr">
              <a:buNone/>
              <a:defRPr sz="3175"/>
            </a:lvl5pPr>
            <a:lvl6pPr marL="4536110" indent="0" algn="ctr">
              <a:buNone/>
              <a:defRPr sz="3175"/>
            </a:lvl6pPr>
            <a:lvl7pPr marL="5443332" indent="0" algn="ctr">
              <a:buNone/>
              <a:defRPr sz="3175"/>
            </a:lvl7pPr>
            <a:lvl8pPr marL="6350554" indent="0" algn="ctr">
              <a:buNone/>
              <a:defRPr sz="3175"/>
            </a:lvl8pPr>
            <a:lvl9pPr marL="7257776" indent="0" algn="ctr">
              <a:buNone/>
              <a:defRPr sz="3175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117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0218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776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 preserve="1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63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10304961" y="1959308"/>
            <a:ext cx="12271266" cy="967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85682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6350"/>
            </a:lvl1pPr>
            <a:lvl2pPr marL="1814444" lvl="1" indent="-806420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5556"/>
            </a:lvl2pPr>
            <a:lvl3pPr marL="2721666" lvl="2" indent="-756018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4762"/>
            </a:lvl3pPr>
            <a:lvl4pPr marL="3628888" lvl="3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4pPr>
            <a:lvl5pPr marL="4536110" lvl="4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5pPr>
            <a:lvl6pPr marL="5443332" lvl="5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6pPr>
            <a:lvl7pPr marL="6350554" lvl="6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7pPr>
            <a:lvl8pPr marL="7257776" lvl="7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8pPr>
            <a:lvl9pPr marL="8164998" lvl="8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1669627" y="4082415"/>
            <a:ext cx="7817881" cy="756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78"/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81"/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48968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 preserve="1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63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10304961" y="1959308"/>
            <a:ext cx="12271266" cy="967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6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55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1669627" y="4082415"/>
            <a:ext cx="7817881" cy="756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78"/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81"/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6949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 preserve="1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7802678" y="-2513696"/>
            <a:ext cx="8634183" cy="2090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9801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 preserve="1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14193648" y="3877274"/>
            <a:ext cx="11532193" cy="522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3588850" y="-1197879"/>
            <a:ext cx="11532193" cy="1537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86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346420" y="724503"/>
            <a:ext cx="5226650" cy="115321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66468" y="724503"/>
            <a:ext cx="15376957" cy="115321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714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3316" y="1509414"/>
            <a:ext cx="5033953" cy="879544"/>
          </a:xfrm>
        </p:spPr>
        <p:txBody>
          <a:bodyPr lIns="0" tIns="0" rIns="0" bIns="0"/>
          <a:lstStyle>
            <a:lvl1pPr>
              <a:defRPr sz="5727" b="1" i="0">
                <a:solidFill>
                  <a:srgbClr val="F6F1D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84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29942" y="2227059"/>
            <a:ext cx="18179654" cy="4737617"/>
          </a:xfrm>
        </p:spPr>
        <p:txBody>
          <a:bodyPr anchor="b"/>
          <a:lstStyle>
            <a:lvl1pPr algn="ctr">
              <a:defRPr sz="11906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29942" y="7147377"/>
            <a:ext cx="18179654" cy="3285461"/>
          </a:xfrm>
        </p:spPr>
        <p:txBody>
          <a:bodyPr/>
          <a:lstStyle>
            <a:lvl1pPr marL="0" indent="0" algn="ctr">
              <a:buNone/>
              <a:defRPr sz="4762"/>
            </a:lvl1pPr>
            <a:lvl2pPr marL="907222" indent="0" algn="ctr">
              <a:buNone/>
              <a:defRPr sz="3969"/>
            </a:lvl2pPr>
            <a:lvl3pPr marL="1814444" indent="0" algn="ctr">
              <a:buNone/>
              <a:defRPr sz="3572"/>
            </a:lvl3pPr>
            <a:lvl4pPr marL="2721666" indent="0" algn="ctr">
              <a:buNone/>
              <a:defRPr sz="3175"/>
            </a:lvl4pPr>
            <a:lvl5pPr marL="3628888" indent="0" algn="ctr">
              <a:buNone/>
              <a:defRPr sz="3175"/>
            </a:lvl5pPr>
            <a:lvl6pPr marL="4536110" indent="0" algn="ctr">
              <a:buNone/>
              <a:defRPr sz="3175"/>
            </a:lvl6pPr>
            <a:lvl7pPr marL="5443332" indent="0" algn="ctr">
              <a:buNone/>
              <a:defRPr sz="3175"/>
            </a:lvl7pPr>
            <a:lvl8pPr marL="6350554" indent="0" algn="ctr">
              <a:buNone/>
              <a:defRPr sz="3175"/>
            </a:lvl8pPr>
            <a:lvl9pPr marL="7257776" indent="0" algn="ctr">
              <a:buNone/>
              <a:defRPr sz="3175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3582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3175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3843" y="3392564"/>
            <a:ext cx="20906602" cy="5660570"/>
          </a:xfrm>
        </p:spPr>
        <p:txBody>
          <a:bodyPr anchor="b"/>
          <a:lstStyle>
            <a:lvl1pPr>
              <a:defRPr sz="11906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53843" y="9106685"/>
            <a:ext cx="20906602" cy="2976760"/>
          </a:xfrm>
        </p:spPr>
        <p:txBody>
          <a:bodyPr/>
          <a:lstStyle>
            <a:lvl1pPr marL="0" indent="0">
              <a:buNone/>
              <a:defRPr sz="4762">
                <a:solidFill>
                  <a:schemeClr val="tx1">
                    <a:tint val="75000"/>
                  </a:schemeClr>
                </a:solidFill>
              </a:defRPr>
            </a:lvl1pPr>
            <a:lvl2pPr marL="907222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2pPr>
            <a:lvl3pPr marL="1814444" indent="0">
              <a:buNone/>
              <a:defRPr sz="3572">
                <a:solidFill>
                  <a:schemeClr val="tx1">
                    <a:tint val="75000"/>
                  </a:schemeClr>
                </a:solidFill>
              </a:defRPr>
            </a:lvl3pPr>
            <a:lvl4pPr marL="2721666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4pPr>
            <a:lvl5pPr marL="3628888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5pPr>
            <a:lvl6pPr marL="4536110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6pPr>
            <a:lvl7pPr marL="5443332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7pPr>
            <a:lvl8pPr marL="6350554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8pPr>
            <a:lvl9pPr marL="7257776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8706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66468" y="3622513"/>
            <a:ext cx="10301804" cy="8634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71266" y="3622513"/>
            <a:ext cx="10301804" cy="8634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5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5" y="724503"/>
            <a:ext cx="20906602" cy="26302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9626" y="3335863"/>
            <a:ext cx="10254460" cy="1634855"/>
          </a:xfrm>
        </p:spPr>
        <p:txBody>
          <a:bodyPr anchor="b"/>
          <a:lstStyle>
            <a:lvl1pPr marL="0" indent="0">
              <a:buNone/>
              <a:defRPr sz="4762" b="1"/>
            </a:lvl1pPr>
            <a:lvl2pPr marL="907222" indent="0">
              <a:buNone/>
              <a:defRPr sz="3969" b="1"/>
            </a:lvl2pPr>
            <a:lvl3pPr marL="1814444" indent="0">
              <a:buNone/>
              <a:defRPr sz="3572" b="1"/>
            </a:lvl3pPr>
            <a:lvl4pPr marL="2721666" indent="0">
              <a:buNone/>
              <a:defRPr sz="3175" b="1"/>
            </a:lvl4pPr>
            <a:lvl5pPr marL="3628888" indent="0">
              <a:buNone/>
              <a:defRPr sz="3175" b="1"/>
            </a:lvl5pPr>
            <a:lvl6pPr marL="4536110" indent="0">
              <a:buNone/>
              <a:defRPr sz="3175" b="1"/>
            </a:lvl6pPr>
            <a:lvl7pPr marL="5443332" indent="0">
              <a:buNone/>
              <a:defRPr sz="3175" b="1"/>
            </a:lvl7pPr>
            <a:lvl8pPr marL="6350554" indent="0">
              <a:buNone/>
              <a:defRPr sz="3175" b="1"/>
            </a:lvl8pPr>
            <a:lvl9pPr marL="7257776" indent="0"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69626" y="4970718"/>
            <a:ext cx="10254460" cy="73111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271266" y="3335863"/>
            <a:ext cx="10304961" cy="1634855"/>
          </a:xfrm>
        </p:spPr>
        <p:txBody>
          <a:bodyPr anchor="b"/>
          <a:lstStyle>
            <a:lvl1pPr marL="0" indent="0">
              <a:buNone/>
              <a:defRPr sz="4762" b="1"/>
            </a:lvl1pPr>
            <a:lvl2pPr marL="907222" indent="0">
              <a:buNone/>
              <a:defRPr sz="3969" b="1"/>
            </a:lvl2pPr>
            <a:lvl3pPr marL="1814444" indent="0">
              <a:buNone/>
              <a:defRPr sz="3572" b="1"/>
            </a:lvl3pPr>
            <a:lvl4pPr marL="2721666" indent="0">
              <a:buNone/>
              <a:defRPr sz="3175" b="1"/>
            </a:lvl4pPr>
            <a:lvl5pPr marL="3628888" indent="0">
              <a:buNone/>
              <a:defRPr sz="3175" b="1"/>
            </a:lvl5pPr>
            <a:lvl6pPr marL="4536110" indent="0">
              <a:buNone/>
              <a:defRPr sz="3175" b="1"/>
            </a:lvl6pPr>
            <a:lvl7pPr marL="5443332" indent="0">
              <a:buNone/>
              <a:defRPr sz="3175" b="1"/>
            </a:lvl7pPr>
            <a:lvl8pPr marL="6350554" indent="0">
              <a:buNone/>
              <a:defRPr sz="3175" b="1"/>
            </a:lvl8pPr>
            <a:lvl9pPr marL="7257776" indent="0"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271266" y="4970718"/>
            <a:ext cx="10304961" cy="73111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968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266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544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0855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4961" y="1959308"/>
            <a:ext cx="12271266" cy="9670536"/>
          </a:xfrm>
        </p:spPr>
        <p:txBody>
          <a:bodyPr/>
          <a:lstStyle>
            <a:lvl1pPr>
              <a:defRPr sz="6350"/>
            </a:lvl1pPr>
            <a:lvl2pPr>
              <a:defRPr sz="5556"/>
            </a:lvl2pPr>
            <a:lvl3pPr>
              <a:defRPr sz="4762"/>
            </a:lvl3pPr>
            <a:lvl4pPr>
              <a:defRPr sz="3969"/>
            </a:lvl4pPr>
            <a:lvl5pPr>
              <a:defRPr sz="3969"/>
            </a:lvl5pPr>
            <a:lvl6pPr>
              <a:defRPr sz="3969"/>
            </a:lvl6pPr>
            <a:lvl7pPr>
              <a:defRPr sz="3969"/>
            </a:lvl7pPr>
            <a:lvl8pPr>
              <a:defRPr sz="3969"/>
            </a:lvl8pPr>
            <a:lvl9pPr>
              <a:defRPr sz="39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69627" y="4082415"/>
            <a:ext cx="7817881" cy="7563179"/>
          </a:xfrm>
        </p:spPr>
        <p:txBody>
          <a:bodyPr/>
          <a:lstStyle>
            <a:lvl1pPr marL="0" indent="0">
              <a:buNone/>
              <a:defRPr sz="3175"/>
            </a:lvl1pPr>
            <a:lvl2pPr marL="907222" indent="0">
              <a:buNone/>
              <a:defRPr sz="2778"/>
            </a:lvl2pPr>
            <a:lvl3pPr marL="1814444" indent="0">
              <a:buNone/>
              <a:defRPr sz="2381"/>
            </a:lvl3pPr>
            <a:lvl4pPr marL="2721666" indent="0">
              <a:buNone/>
              <a:defRPr sz="1984"/>
            </a:lvl4pPr>
            <a:lvl5pPr marL="3628888" indent="0">
              <a:buNone/>
              <a:defRPr sz="1984"/>
            </a:lvl5pPr>
            <a:lvl6pPr marL="4536110" indent="0">
              <a:buNone/>
              <a:defRPr sz="1984"/>
            </a:lvl6pPr>
            <a:lvl7pPr marL="5443332" indent="0">
              <a:buNone/>
              <a:defRPr sz="1984"/>
            </a:lvl7pPr>
            <a:lvl8pPr marL="6350554" indent="0">
              <a:buNone/>
              <a:defRPr sz="1984"/>
            </a:lvl8pPr>
            <a:lvl9pPr marL="7257776" indent="0"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7091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04961" y="1959308"/>
            <a:ext cx="12271266" cy="9670536"/>
          </a:xfrm>
        </p:spPr>
        <p:txBody>
          <a:bodyPr/>
          <a:lstStyle>
            <a:lvl1pPr marL="0" indent="0">
              <a:buNone/>
              <a:defRPr sz="6350"/>
            </a:lvl1pPr>
            <a:lvl2pPr marL="907222" indent="0">
              <a:buNone/>
              <a:defRPr sz="5556"/>
            </a:lvl2pPr>
            <a:lvl3pPr marL="1814444" indent="0">
              <a:buNone/>
              <a:defRPr sz="4762"/>
            </a:lvl3pPr>
            <a:lvl4pPr marL="2721666" indent="0">
              <a:buNone/>
              <a:defRPr sz="3969"/>
            </a:lvl4pPr>
            <a:lvl5pPr marL="3628888" indent="0">
              <a:buNone/>
              <a:defRPr sz="3969"/>
            </a:lvl5pPr>
            <a:lvl6pPr marL="4536110" indent="0">
              <a:buNone/>
              <a:defRPr sz="3969"/>
            </a:lvl6pPr>
            <a:lvl7pPr marL="5443332" indent="0">
              <a:buNone/>
              <a:defRPr sz="3969"/>
            </a:lvl7pPr>
            <a:lvl8pPr marL="6350554" indent="0">
              <a:buNone/>
              <a:defRPr sz="3969"/>
            </a:lvl8pPr>
            <a:lvl9pPr marL="7257776" indent="0">
              <a:buNone/>
              <a:defRPr sz="3969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69627" y="4082415"/>
            <a:ext cx="7817881" cy="7563179"/>
          </a:xfrm>
        </p:spPr>
        <p:txBody>
          <a:bodyPr/>
          <a:lstStyle>
            <a:lvl1pPr marL="0" indent="0">
              <a:buNone/>
              <a:defRPr sz="3175"/>
            </a:lvl1pPr>
            <a:lvl2pPr marL="907222" indent="0">
              <a:buNone/>
              <a:defRPr sz="2778"/>
            </a:lvl2pPr>
            <a:lvl3pPr marL="1814444" indent="0">
              <a:buNone/>
              <a:defRPr sz="2381"/>
            </a:lvl3pPr>
            <a:lvl4pPr marL="2721666" indent="0">
              <a:buNone/>
              <a:defRPr sz="1984"/>
            </a:lvl4pPr>
            <a:lvl5pPr marL="3628888" indent="0">
              <a:buNone/>
              <a:defRPr sz="1984"/>
            </a:lvl5pPr>
            <a:lvl6pPr marL="4536110" indent="0">
              <a:buNone/>
              <a:defRPr sz="1984"/>
            </a:lvl6pPr>
            <a:lvl7pPr marL="5443332" indent="0">
              <a:buNone/>
              <a:defRPr sz="1984"/>
            </a:lvl7pPr>
            <a:lvl8pPr marL="6350554" indent="0">
              <a:buNone/>
              <a:defRPr sz="1984"/>
            </a:lvl8pPr>
            <a:lvl9pPr marL="7257776" indent="0"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3326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0467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346420" y="724503"/>
            <a:ext cx="5226650" cy="115321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66468" y="724503"/>
            <a:ext cx="15376957" cy="115321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867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 preserve="1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3029942" y="2227059"/>
            <a:ext cx="18179654" cy="473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1190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3029942" y="7147377"/>
            <a:ext cx="18179654" cy="328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762"/>
            </a:lvl1pPr>
            <a:lvl2pPr lvl="1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69"/>
            </a:lvl2pPr>
            <a:lvl3pPr lvl="2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72"/>
            </a:lvl3pPr>
            <a:lvl4pPr lvl="3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4pPr>
            <a:lvl5pPr lvl="4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5pPr>
            <a:lvl6pPr lvl="5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6pPr>
            <a:lvl7pPr lvl="6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7pPr>
            <a:lvl8pPr lvl="7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8pPr>
            <a:lvl9pPr lvl="8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5209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1666468" y="3622513"/>
            <a:ext cx="20906602" cy="863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832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1653843" y="3392564"/>
            <a:ext cx="20906602" cy="566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1190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1653843" y="9106685"/>
            <a:ext cx="20906602" cy="297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4762">
                <a:solidFill>
                  <a:srgbClr val="888888"/>
                </a:solidFill>
              </a:defRPr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3969">
                <a:solidFill>
                  <a:srgbClr val="888888"/>
                </a:solidFill>
              </a:defRPr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3572">
                <a:solidFill>
                  <a:srgbClr val="888888"/>
                </a:solidFill>
              </a:defRPr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936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 preserve="1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1666468" y="3622513"/>
            <a:ext cx="10301804" cy="863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12271266" y="3622513"/>
            <a:ext cx="10301804" cy="863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921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 preserve="1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1669625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1669626" y="3335863"/>
            <a:ext cx="10254460" cy="163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762" b="1"/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69" b="1"/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72" b="1"/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1669626" y="4970718"/>
            <a:ext cx="10254460" cy="73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12271266" y="3335863"/>
            <a:ext cx="10304961" cy="163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762" b="1"/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69" b="1"/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72" b="1"/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4"/>
          </p:nvPr>
        </p:nvSpPr>
        <p:spPr>
          <a:xfrm>
            <a:off x="12271266" y="4970718"/>
            <a:ext cx="10304961" cy="73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145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 preserve="1">
  <p:cSld name="So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9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3843" y="3392564"/>
            <a:ext cx="20906602" cy="5660570"/>
          </a:xfrm>
        </p:spPr>
        <p:txBody>
          <a:bodyPr anchor="b"/>
          <a:lstStyle>
            <a:lvl1pPr>
              <a:defRPr sz="11906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53843" y="9106685"/>
            <a:ext cx="20906602" cy="2976760"/>
          </a:xfrm>
        </p:spPr>
        <p:txBody>
          <a:bodyPr/>
          <a:lstStyle>
            <a:lvl1pPr marL="0" indent="0">
              <a:buNone/>
              <a:defRPr sz="4762">
                <a:solidFill>
                  <a:schemeClr val="tx1">
                    <a:tint val="75000"/>
                  </a:schemeClr>
                </a:solidFill>
              </a:defRPr>
            </a:lvl1pPr>
            <a:lvl2pPr marL="907222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2pPr>
            <a:lvl3pPr marL="1814444" indent="0">
              <a:buNone/>
              <a:defRPr sz="3572">
                <a:solidFill>
                  <a:schemeClr val="tx1">
                    <a:tint val="75000"/>
                  </a:schemeClr>
                </a:solidFill>
              </a:defRPr>
            </a:lvl3pPr>
            <a:lvl4pPr marL="2721666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4pPr>
            <a:lvl5pPr marL="3628888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5pPr>
            <a:lvl6pPr marL="4536110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6pPr>
            <a:lvl7pPr marL="5443332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7pPr>
            <a:lvl8pPr marL="6350554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8pPr>
            <a:lvl9pPr marL="7257776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2814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979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 preserve="1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63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10304961" y="1959308"/>
            <a:ext cx="12271266" cy="967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85682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6350"/>
            </a:lvl1pPr>
            <a:lvl2pPr marL="1814444" lvl="1" indent="-806420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5556"/>
            </a:lvl2pPr>
            <a:lvl3pPr marL="2721666" lvl="2" indent="-756018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4762"/>
            </a:lvl3pPr>
            <a:lvl4pPr marL="3628888" lvl="3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4pPr>
            <a:lvl5pPr marL="4536110" lvl="4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5pPr>
            <a:lvl6pPr marL="5443332" lvl="5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6pPr>
            <a:lvl7pPr marL="6350554" lvl="6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7pPr>
            <a:lvl8pPr marL="7257776" lvl="7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8pPr>
            <a:lvl9pPr marL="8164998" lvl="8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1669627" y="4082415"/>
            <a:ext cx="7817881" cy="756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78"/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81"/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7207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 preserve="1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63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10304961" y="1959308"/>
            <a:ext cx="12271266" cy="967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6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55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1669627" y="4082415"/>
            <a:ext cx="7817881" cy="756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78"/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81"/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989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 preserve="1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7802678" y="-2513696"/>
            <a:ext cx="8634183" cy="2090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610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 preserve="1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14193648" y="3877274"/>
            <a:ext cx="11532193" cy="522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3588850" y="-1197879"/>
            <a:ext cx="11532193" cy="1537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871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3316" y="1509414"/>
            <a:ext cx="5033953" cy="879544"/>
          </a:xfrm>
        </p:spPr>
        <p:txBody>
          <a:bodyPr lIns="0" tIns="0" rIns="0" bIns="0"/>
          <a:lstStyle>
            <a:lvl1pPr>
              <a:defRPr sz="5727" b="1" i="0">
                <a:solidFill>
                  <a:srgbClr val="F6F1D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79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29942" y="2227059"/>
            <a:ext cx="18179654" cy="4737617"/>
          </a:xfrm>
        </p:spPr>
        <p:txBody>
          <a:bodyPr anchor="b"/>
          <a:lstStyle>
            <a:lvl1pPr algn="ctr">
              <a:defRPr sz="11906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29942" y="7147377"/>
            <a:ext cx="18179654" cy="3285461"/>
          </a:xfrm>
        </p:spPr>
        <p:txBody>
          <a:bodyPr/>
          <a:lstStyle>
            <a:lvl1pPr marL="0" indent="0" algn="ctr">
              <a:buNone/>
              <a:defRPr sz="4762"/>
            </a:lvl1pPr>
            <a:lvl2pPr marL="907222" indent="0" algn="ctr">
              <a:buNone/>
              <a:defRPr sz="3969"/>
            </a:lvl2pPr>
            <a:lvl3pPr marL="1814444" indent="0" algn="ctr">
              <a:buNone/>
              <a:defRPr sz="3572"/>
            </a:lvl3pPr>
            <a:lvl4pPr marL="2721666" indent="0" algn="ctr">
              <a:buNone/>
              <a:defRPr sz="3175"/>
            </a:lvl4pPr>
            <a:lvl5pPr marL="3628888" indent="0" algn="ctr">
              <a:buNone/>
              <a:defRPr sz="3175"/>
            </a:lvl5pPr>
            <a:lvl6pPr marL="4536110" indent="0" algn="ctr">
              <a:buNone/>
              <a:defRPr sz="3175"/>
            </a:lvl6pPr>
            <a:lvl7pPr marL="5443332" indent="0" algn="ctr">
              <a:buNone/>
              <a:defRPr sz="3175"/>
            </a:lvl7pPr>
            <a:lvl8pPr marL="6350554" indent="0" algn="ctr">
              <a:buNone/>
              <a:defRPr sz="3175"/>
            </a:lvl8pPr>
            <a:lvl9pPr marL="7257776" indent="0" algn="ctr">
              <a:buNone/>
              <a:defRPr sz="3175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7383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5194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3843" y="3392564"/>
            <a:ext cx="20906602" cy="5660570"/>
          </a:xfrm>
        </p:spPr>
        <p:txBody>
          <a:bodyPr anchor="b"/>
          <a:lstStyle>
            <a:lvl1pPr>
              <a:defRPr sz="11906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53843" y="9106685"/>
            <a:ext cx="20906602" cy="2976760"/>
          </a:xfrm>
        </p:spPr>
        <p:txBody>
          <a:bodyPr/>
          <a:lstStyle>
            <a:lvl1pPr marL="0" indent="0">
              <a:buNone/>
              <a:defRPr sz="4762">
                <a:solidFill>
                  <a:schemeClr val="tx1">
                    <a:tint val="75000"/>
                  </a:schemeClr>
                </a:solidFill>
              </a:defRPr>
            </a:lvl1pPr>
            <a:lvl2pPr marL="907222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2pPr>
            <a:lvl3pPr marL="1814444" indent="0">
              <a:buNone/>
              <a:defRPr sz="3572">
                <a:solidFill>
                  <a:schemeClr val="tx1">
                    <a:tint val="75000"/>
                  </a:schemeClr>
                </a:solidFill>
              </a:defRPr>
            </a:lvl3pPr>
            <a:lvl4pPr marL="2721666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4pPr>
            <a:lvl5pPr marL="3628888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5pPr>
            <a:lvl6pPr marL="4536110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6pPr>
            <a:lvl7pPr marL="5443332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7pPr>
            <a:lvl8pPr marL="6350554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8pPr>
            <a:lvl9pPr marL="7257776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5293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66468" y="3622513"/>
            <a:ext cx="10301804" cy="8634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71266" y="3622513"/>
            <a:ext cx="10301804" cy="8634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606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66468" y="3622513"/>
            <a:ext cx="10301804" cy="8634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71266" y="3622513"/>
            <a:ext cx="10301804" cy="8634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969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5" y="724503"/>
            <a:ext cx="20906602" cy="26302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9626" y="3335863"/>
            <a:ext cx="10254460" cy="1634855"/>
          </a:xfrm>
        </p:spPr>
        <p:txBody>
          <a:bodyPr anchor="b"/>
          <a:lstStyle>
            <a:lvl1pPr marL="0" indent="0">
              <a:buNone/>
              <a:defRPr sz="4762" b="1"/>
            </a:lvl1pPr>
            <a:lvl2pPr marL="907222" indent="0">
              <a:buNone/>
              <a:defRPr sz="3969" b="1"/>
            </a:lvl2pPr>
            <a:lvl3pPr marL="1814444" indent="0">
              <a:buNone/>
              <a:defRPr sz="3572" b="1"/>
            </a:lvl3pPr>
            <a:lvl4pPr marL="2721666" indent="0">
              <a:buNone/>
              <a:defRPr sz="3175" b="1"/>
            </a:lvl4pPr>
            <a:lvl5pPr marL="3628888" indent="0">
              <a:buNone/>
              <a:defRPr sz="3175" b="1"/>
            </a:lvl5pPr>
            <a:lvl6pPr marL="4536110" indent="0">
              <a:buNone/>
              <a:defRPr sz="3175" b="1"/>
            </a:lvl6pPr>
            <a:lvl7pPr marL="5443332" indent="0">
              <a:buNone/>
              <a:defRPr sz="3175" b="1"/>
            </a:lvl7pPr>
            <a:lvl8pPr marL="6350554" indent="0">
              <a:buNone/>
              <a:defRPr sz="3175" b="1"/>
            </a:lvl8pPr>
            <a:lvl9pPr marL="7257776" indent="0"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69626" y="4970718"/>
            <a:ext cx="10254460" cy="73111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271266" y="3335863"/>
            <a:ext cx="10304961" cy="1634855"/>
          </a:xfrm>
        </p:spPr>
        <p:txBody>
          <a:bodyPr anchor="b"/>
          <a:lstStyle>
            <a:lvl1pPr marL="0" indent="0">
              <a:buNone/>
              <a:defRPr sz="4762" b="1"/>
            </a:lvl1pPr>
            <a:lvl2pPr marL="907222" indent="0">
              <a:buNone/>
              <a:defRPr sz="3969" b="1"/>
            </a:lvl2pPr>
            <a:lvl3pPr marL="1814444" indent="0">
              <a:buNone/>
              <a:defRPr sz="3572" b="1"/>
            </a:lvl3pPr>
            <a:lvl4pPr marL="2721666" indent="0">
              <a:buNone/>
              <a:defRPr sz="3175" b="1"/>
            </a:lvl4pPr>
            <a:lvl5pPr marL="3628888" indent="0">
              <a:buNone/>
              <a:defRPr sz="3175" b="1"/>
            </a:lvl5pPr>
            <a:lvl6pPr marL="4536110" indent="0">
              <a:buNone/>
              <a:defRPr sz="3175" b="1"/>
            </a:lvl6pPr>
            <a:lvl7pPr marL="5443332" indent="0">
              <a:buNone/>
              <a:defRPr sz="3175" b="1"/>
            </a:lvl7pPr>
            <a:lvl8pPr marL="6350554" indent="0">
              <a:buNone/>
              <a:defRPr sz="3175" b="1"/>
            </a:lvl8pPr>
            <a:lvl9pPr marL="7257776" indent="0"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271266" y="4970718"/>
            <a:ext cx="10304961" cy="73111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820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38319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258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4961" y="1959308"/>
            <a:ext cx="12271266" cy="9670536"/>
          </a:xfrm>
        </p:spPr>
        <p:txBody>
          <a:bodyPr/>
          <a:lstStyle>
            <a:lvl1pPr>
              <a:defRPr sz="6350"/>
            </a:lvl1pPr>
            <a:lvl2pPr>
              <a:defRPr sz="5556"/>
            </a:lvl2pPr>
            <a:lvl3pPr>
              <a:defRPr sz="4762"/>
            </a:lvl3pPr>
            <a:lvl4pPr>
              <a:defRPr sz="3969"/>
            </a:lvl4pPr>
            <a:lvl5pPr>
              <a:defRPr sz="3969"/>
            </a:lvl5pPr>
            <a:lvl6pPr>
              <a:defRPr sz="3969"/>
            </a:lvl6pPr>
            <a:lvl7pPr>
              <a:defRPr sz="3969"/>
            </a:lvl7pPr>
            <a:lvl8pPr>
              <a:defRPr sz="3969"/>
            </a:lvl8pPr>
            <a:lvl9pPr>
              <a:defRPr sz="39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69627" y="4082415"/>
            <a:ext cx="7817881" cy="7563179"/>
          </a:xfrm>
        </p:spPr>
        <p:txBody>
          <a:bodyPr/>
          <a:lstStyle>
            <a:lvl1pPr marL="0" indent="0">
              <a:buNone/>
              <a:defRPr sz="3175"/>
            </a:lvl1pPr>
            <a:lvl2pPr marL="907222" indent="0">
              <a:buNone/>
              <a:defRPr sz="2778"/>
            </a:lvl2pPr>
            <a:lvl3pPr marL="1814444" indent="0">
              <a:buNone/>
              <a:defRPr sz="2381"/>
            </a:lvl3pPr>
            <a:lvl4pPr marL="2721666" indent="0">
              <a:buNone/>
              <a:defRPr sz="1984"/>
            </a:lvl4pPr>
            <a:lvl5pPr marL="3628888" indent="0">
              <a:buNone/>
              <a:defRPr sz="1984"/>
            </a:lvl5pPr>
            <a:lvl6pPr marL="4536110" indent="0">
              <a:buNone/>
              <a:defRPr sz="1984"/>
            </a:lvl6pPr>
            <a:lvl7pPr marL="5443332" indent="0">
              <a:buNone/>
              <a:defRPr sz="1984"/>
            </a:lvl7pPr>
            <a:lvl8pPr marL="6350554" indent="0">
              <a:buNone/>
              <a:defRPr sz="1984"/>
            </a:lvl8pPr>
            <a:lvl9pPr marL="7257776" indent="0"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415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04961" y="1959308"/>
            <a:ext cx="12271266" cy="9670536"/>
          </a:xfrm>
        </p:spPr>
        <p:txBody>
          <a:bodyPr/>
          <a:lstStyle>
            <a:lvl1pPr marL="0" indent="0">
              <a:buNone/>
              <a:defRPr sz="6350"/>
            </a:lvl1pPr>
            <a:lvl2pPr marL="907222" indent="0">
              <a:buNone/>
              <a:defRPr sz="5556"/>
            </a:lvl2pPr>
            <a:lvl3pPr marL="1814444" indent="0">
              <a:buNone/>
              <a:defRPr sz="4762"/>
            </a:lvl3pPr>
            <a:lvl4pPr marL="2721666" indent="0">
              <a:buNone/>
              <a:defRPr sz="3969"/>
            </a:lvl4pPr>
            <a:lvl5pPr marL="3628888" indent="0">
              <a:buNone/>
              <a:defRPr sz="3969"/>
            </a:lvl5pPr>
            <a:lvl6pPr marL="4536110" indent="0">
              <a:buNone/>
              <a:defRPr sz="3969"/>
            </a:lvl6pPr>
            <a:lvl7pPr marL="5443332" indent="0">
              <a:buNone/>
              <a:defRPr sz="3969"/>
            </a:lvl7pPr>
            <a:lvl8pPr marL="6350554" indent="0">
              <a:buNone/>
              <a:defRPr sz="3969"/>
            </a:lvl8pPr>
            <a:lvl9pPr marL="7257776" indent="0">
              <a:buNone/>
              <a:defRPr sz="3969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69627" y="4082415"/>
            <a:ext cx="7817881" cy="7563179"/>
          </a:xfrm>
        </p:spPr>
        <p:txBody>
          <a:bodyPr/>
          <a:lstStyle>
            <a:lvl1pPr marL="0" indent="0">
              <a:buNone/>
              <a:defRPr sz="3175"/>
            </a:lvl1pPr>
            <a:lvl2pPr marL="907222" indent="0">
              <a:buNone/>
              <a:defRPr sz="2778"/>
            </a:lvl2pPr>
            <a:lvl3pPr marL="1814444" indent="0">
              <a:buNone/>
              <a:defRPr sz="2381"/>
            </a:lvl3pPr>
            <a:lvl4pPr marL="2721666" indent="0">
              <a:buNone/>
              <a:defRPr sz="1984"/>
            </a:lvl4pPr>
            <a:lvl5pPr marL="3628888" indent="0">
              <a:buNone/>
              <a:defRPr sz="1984"/>
            </a:lvl5pPr>
            <a:lvl6pPr marL="4536110" indent="0">
              <a:buNone/>
              <a:defRPr sz="1984"/>
            </a:lvl6pPr>
            <a:lvl7pPr marL="5443332" indent="0">
              <a:buNone/>
              <a:defRPr sz="1984"/>
            </a:lvl7pPr>
            <a:lvl8pPr marL="6350554" indent="0">
              <a:buNone/>
              <a:defRPr sz="1984"/>
            </a:lvl8pPr>
            <a:lvl9pPr marL="7257776" indent="0"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4006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8368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346420" y="724503"/>
            <a:ext cx="5226650" cy="115321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66468" y="724503"/>
            <a:ext cx="15376957" cy="115321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18849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3316" y="1509414"/>
            <a:ext cx="5033953" cy="879544"/>
          </a:xfrm>
        </p:spPr>
        <p:txBody>
          <a:bodyPr lIns="0" tIns="0" rIns="0" bIns="0"/>
          <a:lstStyle>
            <a:lvl1pPr>
              <a:defRPr sz="5727" b="1" i="0">
                <a:solidFill>
                  <a:srgbClr val="F6F1D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555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29942" y="2227059"/>
            <a:ext cx="18179654" cy="4737617"/>
          </a:xfrm>
        </p:spPr>
        <p:txBody>
          <a:bodyPr anchor="b"/>
          <a:lstStyle>
            <a:lvl1pPr algn="ctr">
              <a:defRPr sz="11906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29942" y="7147377"/>
            <a:ext cx="18179654" cy="3285461"/>
          </a:xfrm>
        </p:spPr>
        <p:txBody>
          <a:bodyPr/>
          <a:lstStyle>
            <a:lvl1pPr marL="0" indent="0" algn="ctr">
              <a:buNone/>
              <a:defRPr sz="4762"/>
            </a:lvl1pPr>
            <a:lvl2pPr marL="907222" indent="0" algn="ctr">
              <a:buNone/>
              <a:defRPr sz="3969"/>
            </a:lvl2pPr>
            <a:lvl3pPr marL="1814444" indent="0" algn="ctr">
              <a:buNone/>
              <a:defRPr sz="3572"/>
            </a:lvl3pPr>
            <a:lvl4pPr marL="2721666" indent="0" algn="ctr">
              <a:buNone/>
              <a:defRPr sz="3175"/>
            </a:lvl4pPr>
            <a:lvl5pPr marL="3628888" indent="0" algn="ctr">
              <a:buNone/>
              <a:defRPr sz="3175"/>
            </a:lvl5pPr>
            <a:lvl6pPr marL="4536110" indent="0" algn="ctr">
              <a:buNone/>
              <a:defRPr sz="3175"/>
            </a:lvl6pPr>
            <a:lvl7pPr marL="5443332" indent="0" algn="ctr">
              <a:buNone/>
              <a:defRPr sz="3175"/>
            </a:lvl7pPr>
            <a:lvl8pPr marL="6350554" indent="0" algn="ctr">
              <a:buNone/>
              <a:defRPr sz="3175"/>
            </a:lvl8pPr>
            <a:lvl9pPr marL="7257776" indent="0" algn="ctr">
              <a:buNone/>
              <a:defRPr sz="3175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7656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710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5" y="724503"/>
            <a:ext cx="20906602" cy="26302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9626" y="3335863"/>
            <a:ext cx="10254460" cy="1634855"/>
          </a:xfrm>
        </p:spPr>
        <p:txBody>
          <a:bodyPr anchor="b"/>
          <a:lstStyle>
            <a:lvl1pPr marL="0" indent="0">
              <a:buNone/>
              <a:defRPr sz="4762" b="1"/>
            </a:lvl1pPr>
            <a:lvl2pPr marL="907222" indent="0">
              <a:buNone/>
              <a:defRPr sz="3969" b="1"/>
            </a:lvl2pPr>
            <a:lvl3pPr marL="1814444" indent="0">
              <a:buNone/>
              <a:defRPr sz="3572" b="1"/>
            </a:lvl3pPr>
            <a:lvl4pPr marL="2721666" indent="0">
              <a:buNone/>
              <a:defRPr sz="3175" b="1"/>
            </a:lvl4pPr>
            <a:lvl5pPr marL="3628888" indent="0">
              <a:buNone/>
              <a:defRPr sz="3175" b="1"/>
            </a:lvl5pPr>
            <a:lvl6pPr marL="4536110" indent="0">
              <a:buNone/>
              <a:defRPr sz="3175" b="1"/>
            </a:lvl6pPr>
            <a:lvl7pPr marL="5443332" indent="0">
              <a:buNone/>
              <a:defRPr sz="3175" b="1"/>
            </a:lvl7pPr>
            <a:lvl8pPr marL="6350554" indent="0">
              <a:buNone/>
              <a:defRPr sz="3175" b="1"/>
            </a:lvl8pPr>
            <a:lvl9pPr marL="7257776" indent="0"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69626" y="4970718"/>
            <a:ext cx="10254460" cy="73111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271266" y="3335863"/>
            <a:ext cx="10304961" cy="1634855"/>
          </a:xfrm>
        </p:spPr>
        <p:txBody>
          <a:bodyPr anchor="b"/>
          <a:lstStyle>
            <a:lvl1pPr marL="0" indent="0">
              <a:buNone/>
              <a:defRPr sz="4762" b="1"/>
            </a:lvl1pPr>
            <a:lvl2pPr marL="907222" indent="0">
              <a:buNone/>
              <a:defRPr sz="3969" b="1"/>
            </a:lvl2pPr>
            <a:lvl3pPr marL="1814444" indent="0">
              <a:buNone/>
              <a:defRPr sz="3572" b="1"/>
            </a:lvl3pPr>
            <a:lvl4pPr marL="2721666" indent="0">
              <a:buNone/>
              <a:defRPr sz="3175" b="1"/>
            </a:lvl4pPr>
            <a:lvl5pPr marL="3628888" indent="0">
              <a:buNone/>
              <a:defRPr sz="3175" b="1"/>
            </a:lvl5pPr>
            <a:lvl6pPr marL="4536110" indent="0">
              <a:buNone/>
              <a:defRPr sz="3175" b="1"/>
            </a:lvl6pPr>
            <a:lvl7pPr marL="5443332" indent="0">
              <a:buNone/>
              <a:defRPr sz="3175" b="1"/>
            </a:lvl7pPr>
            <a:lvl8pPr marL="6350554" indent="0">
              <a:buNone/>
              <a:defRPr sz="3175" b="1"/>
            </a:lvl8pPr>
            <a:lvl9pPr marL="7257776" indent="0"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271266" y="4970718"/>
            <a:ext cx="10304961" cy="73111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7397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3843" y="3392564"/>
            <a:ext cx="20906602" cy="5660570"/>
          </a:xfrm>
        </p:spPr>
        <p:txBody>
          <a:bodyPr anchor="b"/>
          <a:lstStyle>
            <a:lvl1pPr>
              <a:defRPr sz="11906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53843" y="9106685"/>
            <a:ext cx="20906602" cy="2976760"/>
          </a:xfrm>
        </p:spPr>
        <p:txBody>
          <a:bodyPr/>
          <a:lstStyle>
            <a:lvl1pPr marL="0" indent="0">
              <a:buNone/>
              <a:defRPr sz="4762">
                <a:solidFill>
                  <a:schemeClr val="tx1">
                    <a:tint val="75000"/>
                  </a:schemeClr>
                </a:solidFill>
              </a:defRPr>
            </a:lvl1pPr>
            <a:lvl2pPr marL="907222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2pPr>
            <a:lvl3pPr marL="1814444" indent="0">
              <a:buNone/>
              <a:defRPr sz="3572">
                <a:solidFill>
                  <a:schemeClr val="tx1">
                    <a:tint val="75000"/>
                  </a:schemeClr>
                </a:solidFill>
              </a:defRPr>
            </a:lvl3pPr>
            <a:lvl4pPr marL="2721666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4pPr>
            <a:lvl5pPr marL="3628888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5pPr>
            <a:lvl6pPr marL="4536110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6pPr>
            <a:lvl7pPr marL="5443332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7pPr>
            <a:lvl8pPr marL="6350554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8pPr>
            <a:lvl9pPr marL="7257776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7398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66468" y="3622513"/>
            <a:ext cx="10301804" cy="8634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71266" y="3622513"/>
            <a:ext cx="10301804" cy="8634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5129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5" y="724503"/>
            <a:ext cx="20906602" cy="26302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9626" y="3335863"/>
            <a:ext cx="10254460" cy="1634855"/>
          </a:xfrm>
        </p:spPr>
        <p:txBody>
          <a:bodyPr anchor="b"/>
          <a:lstStyle>
            <a:lvl1pPr marL="0" indent="0">
              <a:buNone/>
              <a:defRPr sz="4762" b="1"/>
            </a:lvl1pPr>
            <a:lvl2pPr marL="907222" indent="0">
              <a:buNone/>
              <a:defRPr sz="3969" b="1"/>
            </a:lvl2pPr>
            <a:lvl3pPr marL="1814444" indent="0">
              <a:buNone/>
              <a:defRPr sz="3572" b="1"/>
            </a:lvl3pPr>
            <a:lvl4pPr marL="2721666" indent="0">
              <a:buNone/>
              <a:defRPr sz="3175" b="1"/>
            </a:lvl4pPr>
            <a:lvl5pPr marL="3628888" indent="0">
              <a:buNone/>
              <a:defRPr sz="3175" b="1"/>
            </a:lvl5pPr>
            <a:lvl6pPr marL="4536110" indent="0">
              <a:buNone/>
              <a:defRPr sz="3175" b="1"/>
            </a:lvl6pPr>
            <a:lvl7pPr marL="5443332" indent="0">
              <a:buNone/>
              <a:defRPr sz="3175" b="1"/>
            </a:lvl7pPr>
            <a:lvl8pPr marL="6350554" indent="0">
              <a:buNone/>
              <a:defRPr sz="3175" b="1"/>
            </a:lvl8pPr>
            <a:lvl9pPr marL="7257776" indent="0"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69626" y="4970718"/>
            <a:ext cx="10254460" cy="73111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271266" y="3335863"/>
            <a:ext cx="10304961" cy="1634855"/>
          </a:xfrm>
        </p:spPr>
        <p:txBody>
          <a:bodyPr anchor="b"/>
          <a:lstStyle>
            <a:lvl1pPr marL="0" indent="0">
              <a:buNone/>
              <a:defRPr sz="4762" b="1"/>
            </a:lvl1pPr>
            <a:lvl2pPr marL="907222" indent="0">
              <a:buNone/>
              <a:defRPr sz="3969" b="1"/>
            </a:lvl2pPr>
            <a:lvl3pPr marL="1814444" indent="0">
              <a:buNone/>
              <a:defRPr sz="3572" b="1"/>
            </a:lvl3pPr>
            <a:lvl4pPr marL="2721666" indent="0">
              <a:buNone/>
              <a:defRPr sz="3175" b="1"/>
            </a:lvl4pPr>
            <a:lvl5pPr marL="3628888" indent="0">
              <a:buNone/>
              <a:defRPr sz="3175" b="1"/>
            </a:lvl5pPr>
            <a:lvl6pPr marL="4536110" indent="0">
              <a:buNone/>
              <a:defRPr sz="3175" b="1"/>
            </a:lvl6pPr>
            <a:lvl7pPr marL="5443332" indent="0">
              <a:buNone/>
              <a:defRPr sz="3175" b="1"/>
            </a:lvl7pPr>
            <a:lvl8pPr marL="6350554" indent="0">
              <a:buNone/>
              <a:defRPr sz="3175" b="1"/>
            </a:lvl8pPr>
            <a:lvl9pPr marL="7257776" indent="0"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271266" y="4970718"/>
            <a:ext cx="10304961" cy="73111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6101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938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1442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4961" y="1959308"/>
            <a:ext cx="12271266" cy="9670536"/>
          </a:xfrm>
        </p:spPr>
        <p:txBody>
          <a:bodyPr/>
          <a:lstStyle>
            <a:lvl1pPr>
              <a:defRPr sz="6350"/>
            </a:lvl1pPr>
            <a:lvl2pPr>
              <a:defRPr sz="5556"/>
            </a:lvl2pPr>
            <a:lvl3pPr>
              <a:defRPr sz="4762"/>
            </a:lvl3pPr>
            <a:lvl4pPr>
              <a:defRPr sz="3969"/>
            </a:lvl4pPr>
            <a:lvl5pPr>
              <a:defRPr sz="3969"/>
            </a:lvl5pPr>
            <a:lvl6pPr>
              <a:defRPr sz="3969"/>
            </a:lvl6pPr>
            <a:lvl7pPr>
              <a:defRPr sz="3969"/>
            </a:lvl7pPr>
            <a:lvl8pPr>
              <a:defRPr sz="3969"/>
            </a:lvl8pPr>
            <a:lvl9pPr>
              <a:defRPr sz="39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69627" y="4082415"/>
            <a:ext cx="7817881" cy="7563179"/>
          </a:xfrm>
        </p:spPr>
        <p:txBody>
          <a:bodyPr/>
          <a:lstStyle>
            <a:lvl1pPr marL="0" indent="0">
              <a:buNone/>
              <a:defRPr sz="3175"/>
            </a:lvl1pPr>
            <a:lvl2pPr marL="907222" indent="0">
              <a:buNone/>
              <a:defRPr sz="2778"/>
            </a:lvl2pPr>
            <a:lvl3pPr marL="1814444" indent="0">
              <a:buNone/>
              <a:defRPr sz="2381"/>
            </a:lvl3pPr>
            <a:lvl4pPr marL="2721666" indent="0">
              <a:buNone/>
              <a:defRPr sz="1984"/>
            </a:lvl4pPr>
            <a:lvl5pPr marL="3628888" indent="0">
              <a:buNone/>
              <a:defRPr sz="1984"/>
            </a:lvl5pPr>
            <a:lvl6pPr marL="4536110" indent="0">
              <a:buNone/>
              <a:defRPr sz="1984"/>
            </a:lvl6pPr>
            <a:lvl7pPr marL="5443332" indent="0">
              <a:buNone/>
              <a:defRPr sz="1984"/>
            </a:lvl7pPr>
            <a:lvl8pPr marL="6350554" indent="0">
              <a:buNone/>
              <a:defRPr sz="1984"/>
            </a:lvl8pPr>
            <a:lvl9pPr marL="7257776" indent="0"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5662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04961" y="1959308"/>
            <a:ext cx="12271266" cy="9670536"/>
          </a:xfrm>
        </p:spPr>
        <p:txBody>
          <a:bodyPr/>
          <a:lstStyle>
            <a:lvl1pPr marL="0" indent="0">
              <a:buNone/>
              <a:defRPr sz="6350"/>
            </a:lvl1pPr>
            <a:lvl2pPr marL="907222" indent="0">
              <a:buNone/>
              <a:defRPr sz="5556"/>
            </a:lvl2pPr>
            <a:lvl3pPr marL="1814444" indent="0">
              <a:buNone/>
              <a:defRPr sz="4762"/>
            </a:lvl3pPr>
            <a:lvl4pPr marL="2721666" indent="0">
              <a:buNone/>
              <a:defRPr sz="3969"/>
            </a:lvl4pPr>
            <a:lvl5pPr marL="3628888" indent="0">
              <a:buNone/>
              <a:defRPr sz="3969"/>
            </a:lvl5pPr>
            <a:lvl6pPr marL="4536110" indent="0">
              <a:buNone/>
              <a:defRPr sz="3969"/>
            </a:lvl6pPr>
            <a:lvl7pPr marL="5443332" indent="0">
              <a:buNone/>
              <a:defRPr sz="3969"/>
            </a:lvl7pPr>
            <a:lvl8pPr marL="6350554" indent="0">
              <a:buNone/>
              <a:defRPr sz="3969"/>
            </a:lvl8pPr>
            <a:lvl9pPr marL="7257776" indent="0">
              <a:buNone/>
              <a:defRPr sz="3969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69627" y="4082415"/>
            <a:ext cx="7817881" cy="7563179"/>
          </a:xfrm>
        </p:spPr>
        <p:txBody>
          <a:bodyPr/>
          <a:lstStyle>
            <a:lvl1pPr marL="0" indent="0">
              <a:buNone/>
              <a:defRPr sz="3175"/>
            </a:lvl1pPr>
            <a:lvl2pPr marL="907222" indent="0">
              <a:buNone/>
              <a:defRPr sz="2778"/>
            </a:lvl2pPr>
            <a:lvl3pPr marL="1814444" indent="0">
              <a:buNone/>
              <a:defRPr sz="2381"/>
            </a:lvl3pPr>
            <a:lvl4pPr marL="2721666" indent="0">
              <a:buNone/>
              <a:defRPr sz="1984"/>
            </a:lvl4pPr>
            <a:lvl5pPr marL="3628888" indent="0">
              <a:buNone/>
              <a:defRPr sz="1984"/>
            </a:lvl5pPr>
            <a:lvl6pPr marL="4536110" indent="0">
              <a:buNone/>
              <a:defRPr sz="1984"/>
            </a:lvl6pPr>
            <a:lvl7pPr marL="5443332" indent="0">
              <a:buNone/>
              <a:defRPr sz="1984"/>
            </a:lvl7pPr>
            <a:lvl8pPr marL="6350554" indent="0">
              <a:buNone/>
              <a:defRPr sz="1984"/>
            </a:lvl8pPr>
            <a:lvl9pPr marL="7257776" indent="0"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93038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3302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346420" y="724503"/>
            <a:ext cx="5226650" cy="115321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66468" y="724503"/>
            <a:ext cx="15376957" cy="115321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368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3316" y="1509414"/>
            <a:ext cx="5033953" cy="879544"/>
          </a:xfrm>
        </p:spPr>
        <p:txBody>
          <a:bodyPr lIns="0" tIns="0" rIns="0" bIns="0"/>
          <a:lstStyle>
            <a:lvl1pPr>
              <a:defRPr sz="5727" b="1" i="0">
                <a:solidFill>
                  <a:srgbClr val="F6F1D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15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3603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 preserve="1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3029942" y="2227059"/>
            <a:ext cx="18179654" cy="473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1190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3029942" y="7147377"/>
            <a:ext cx="18179654" cy="328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762"/>
            </a:lvl1pPr>
            <a:lvl2pPr lvl="1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69"/>
            </a:lvl2pPr>
            <a:lvl3pPr lvl="2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72"/>
            </a:lvl3pPr>
            <a:lvl4pPr lvl="3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4pPr>
            <a:lvl5pPr lvl="4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5pPr>
            <a:lvl6pPr lvl="5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6pPr>
            <a:lvl7pPr lvl="6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7pPr>
            <a:lvl8pPr lvl="7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8pPr>
            <a:lvl9pPr lvl="8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175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1666468" y="3622513"/>
            <a:ext cx="20906602" cy="863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4798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1653843" y="3392564"/>
            <a:ext cx="20906602" cy="566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1190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1653843" y="9106685"/>
            <a:ext cx="20906602" cy="297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4762">
                <a:solidFill>
                  <a:srgbClr val="888888"/>
                </a:solidFill>
              </a:defRPr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3969">
                <a:solidFill>
                  <a:srgbClr val="888888"/>
                </a:solidFill>
              </a:defRPr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3572">
                <a:solidFill>
                  <a:srgbClr val="888888"/>
                </a:solidFill>
              </a:defRPr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2580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 preserve="1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1666468" y="3622513"/>
            <a:ext cx="10301804" cy="863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12271266" y="3622513"/>
            <a:ext cx="10301804" cy="863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8906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 preserve="1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1669625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1669626" y="3335863"/>
            <a:ext cx="10254460" cy="163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762" b="1"/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69" b="1"/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72" b="1"/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1669626" y="4970718"/>
            <a:ext cx="10254460" cy="73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12271266" y="3335863"/>
            <a:ext cx="10304961" cy="163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762" b="1"/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69" b="1"/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72" b="1"/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4"/>
          </p:nvPr>
        </p:nvSpPr>
        <p:spPr>
          <a:xfrm>
            <a:off x="12271266" y="4970718"/>
            <a:ext cx="10304961" cy="73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7526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 preserve="1">
  <p:cSld name="So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122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0627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 preserve="1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63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10304961" y="1959308"/>
            <a:ext cx="12271266" cy="967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85682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6350"/>
            </a:lvl1pPr>
            <a:lvl2pPr marL="1814444" lvl="1" indent="-806420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5556"/>
            </a:lvl2pPr>
            <a:lvl3pPr marL="2721666" lvl="2" indent="-756018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4762"/>
            </a:lvl3pPr>
            <a:lvl4pPr marL="3628888" lvl="3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4pPr>
            <a:lvl5pPr marL="4536110" lvl="4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5pPr>
            <a:lvl6pPr marL="5443332" lvl="5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6pPr>
            <a:lvl7pPr marL="6350554" lvl="6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7pPr>
            <a:lvl8pPr marL="7257776" lvl="7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8pPr>
            <a:lvl9pPr marL="8164998" lvl="8" indent="-705617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9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1669627" y="4082415"/>
            <a:ext cx="7817881" cy="756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78"/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81"/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9316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 preserve="1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63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10304961" y="1959308"/>
            <a:ext cx="12271266" cy="967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6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55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47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39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1669627" y="4082415"/>
            <a:ext cx="7817881" cy="756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78"/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2381"/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2991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 preserve="1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7802678" y="-2513696"/>
            <a:ext cx="8634183" cy="2090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25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09283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 preserve="1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14193648" y="3877274"/>
            <a:ext cx="11532193" cy="522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3588850" y="-1197879"/>
            <a:ext cx="11532193" cy="1537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9312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3316" y="1509414"/>
            <a:ext cx="5033953" cy="879544"/>
          </a:xfrm>
        </p:spPr>
        <p:txBody>
          <a:bodyPr lIns="0" tIns="0" rIns="0" bIns="0"/>
          <a:lstStyle>
            <a:lvl1pPr>
              <a:defRPr sz="5727" b="1" i="0">
                <a:solidFill>
                  <a:srgbClr val="F6F1D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28118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29942" y="2227059"/>
            <a:ext cx="18179654" cy="4737617"/>
          </a:xfrm>
        </p:spPr>
        <p:txBody>
          <a:bodyPr anchor="b"/>
          <a:lstStyle>
            <a:lvl1pPr algn="ctr">
              <a:defRPr sz="11906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29942" y="7147377"/>
            <a:ext cx="18179654" cy="3285461"/>
          </a:xfrm>
        </p:spPr>
        <p:txBody>
          <a:bodyPr/>
          <a:lstStyle>
            <a:lvl1pPr marL="0" indent="0" algn="ctr">
              <a:buNone/>
              <a:defRPr sz="4762"/>
            </a:lvl1pPr>
            <a:lvl2pPr marL="907222" indent="0" algn="ctr">
              <a:buNone/>
              <a:defRPr sz="3969"/>
            </a:lvl2pPr>
            <a:lvl3pPr marL="1814444" indent="0" algn="ctr">
              <a:buNone/>
              <a:defRPr sz="3572"/>
            </a:lvl3pPr>
            <a:lvl4pPr marL="2721666" indent="0" algn="ctr">
              <a:buNone/>
              <a:defRPr sz="3175"/>
            </a:lvl4pPr>
            <a:lvl5pPr marL="3628888" indent="0" algn="ctr">
              <a:buNone/>
              <a:defRPr sz="3175"/>
            </a:lvl5pPr>
            <a:lvl6pPr marL="4536110" indent="0" algn="ctr">
              <a:buNone/>
              <a:defRPr sz="3175"/>
            </a:lvl6pPr>
            <a:lvl7pPr marL="5443332" indent="0" algn="ctr">
              <a:buNone/>
              <a:defRPr sz="3175"/>
            </a:lvl7pPr>
            <a:lvl8pPr marL="6350554" indent="0" algn="ctr">
              <a:buNone/>
              <a:defRPr sz="3175"/>
            </a:lvl8pPr>
            <a:lvl9pPr marL="7257776" indent="0" algn="ctr">
              <a:buNone/>
              <a:defRPr sz="3175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29007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08991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3843" y="3392564"/>
            <a:ext cx="20906602" cy="5660570"/>
          </a:xfrm>
        </p:spPr>
        <p:txBody>
          <a:bodyPr anchor="b"/>
          <a:lstStyle>
            <a:lvl1pPr>
              <a:defRPr sz="11906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53843" y="9106685"/>
            <a:ext cx="20906602" cy="2976760"/>
          </a:xfrm>
        </p:spPr>
        <p:txBody>
          <a:bodyPr/>
          <a:lstStyle>
            <a:lvl1pPr marL="0" indent="0">
              <a:buNone/>
              <a:defRPr sz="4762">
                <a:solidFill>
                  <a:schemeClr val="tx1">
                    <a:tint val="75000"/>
                  </a:schemeClr>
                </a:solidFill>
              </a:defRPr>
            </a:lvl1pPr>
            <a:lvl2pPr marL="907222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2pPr>
            <a:lvl3pPr marL="1814444" indent="0">
              <a:buNone/>
              <a:defRPr sz="3572">
                <a:solidFill>
                  <a:schemeClr val="tx1">
                    <a:tint val="75000"/>
                  </a:schemeClr>
                </a:solidFill>
              </a:defRPr>
            </a:lvl3pPr>
            <a:lvl4pPr marL="2721666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4pPr>
            <a:lvl5pPr marL="3628888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5pPr>
            <a:lvl6pPr marL="4536110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6pPr>
            <a:lvl7pPr marL="5443332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7pPr>
            <a:lvl8pPr marL="6350554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8pPr>
            <a:lvl9pPr marL="7257776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5190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66468" y="3622513"/>
            <a:ext cx="10301804" cy="8634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71266" y="3622513"/>
            <a:ext cx="10301804" cy="8634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89211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5" y="724503"/>
            <a:ext cx="20906602" cy="26302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9626" y="3335863"/>
            <a:ext cx="10254460" cy="1634855"/>
          </a:xfrm>
        </p:spPr>
        <p:txBody>
          <a:bodyPr anchor="b"/>
          <a:lstStyle>
            <a:lvl1pPr marL="0" indent="0">
              <a:buNone/>
              <a:defRPr sz="4762" b="1"/>
            </a:lvl1pPr>
            <a:lvl2pPr marL="907222" indent="0">
              <a:buNone/>
              <a:defRPr sz="3969" b="1"/>
            </a:lvl2pPr>
            <a:lvl3pPr marL="1814444" indent="0">
              <a:buNone/>
              <a:defRPr sz="3572" b="1"/>
            </a:lvl3pPr>
            <a:lvl4pPr marL="2721666" indent="0">
              <a:buNone/>
              <a:defRPr sz="3175" b="1"/>
            </a:lvl4pPr>
            <a:lvl5pPr marL="3628888" indent="0">
              <a:buNone/>
              <a:defRPr sz="3175" b="1"/>
            </a:lvl5pPr>
            <a:lvl6pPr marL="4536110" indent="0">
              <a:buNone/>
              <a:defRPr sz="3175" b="1"/>
            </a:lvl6pPr>
            <a:lvl7pPr marL="5443332" indent="0">
              <a:buNone/>
              <a:defRPr sz="3175" b="1"/>
            </a:lvl7pPr>
            <a:lvl8pPr marL="6350554" indent="0">
              <a:buNone/>
              <a:defRPr sz="3175" b="1"/>
            </a:lvl8pPr>
            <a:lvl9pPr marL="7257776" indent="0"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69626" y="4970718"/>
            <a:ext cx="10254460" cy="73111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271266" y="3335863"/>
            <a:ext cx="10304961" cy="1634855"/>
          </a:xfrm>
        </p:spPr>
        <p:txBody>
          <a:bodyPr anchor="b"/>
          <a:lstStyle>
            <a:lvl1pPr marL="0" indent="0">
              <a:buNone/>
              <a:defRPr sz="4762" b="1"/>
            </a:lvl1pPr>
            <a:lvl2pPr marL="907222" indent="0">
              <a:buNone/>
              <a:defRPr sz="3969" b="1"/>
            </a:lvl2pPr>
            <a:lvl3pPr marL="1814444" indent="0">
              <a:buNone/>
              <a:defRPr sz="3572" b="1"/>
            </a:lvl3pPr>
            <a:lvl4pPr marL="2721666" indent="0">
              <a:buNone/>
              <a:defRPr sz="3175" b="1"/>
            </a:lvl4pPr>
            <a:lvl5pPr marL="3628888" indent="0">
              <a:buNone/>
              <a:defRPr sz="3175" b="1"/>
            </a:lvl5pPr>
            <a:lvl6pPr marL="4536110" indent="0">
              <a:buNone/>
              <a:defRPr sz="3175" b="1"/>
            </a:lvl6pPr>
            <a:lvl7pPr marL="5443332" indent="0">
              <a:buNone/>
              <a:defRPr sz="3175" b="1"/>
            </a:lvl7pPr>
            <a:lvl8pPr marL="6350554" indent="0">
              <a:buNone/>
              <a:defRPr sz="3175" b="1"/>
            </a:lvl8pPr>
            <a:lvl9pPr marL="7257776" indent="0"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271266" y="4970718"/>
            <a:ext cx="10304961" cy="73111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90477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7810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74967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4961" y="1959308"/>
            <a:ext cx="12271266" cy="9670536"/>
          </a:xfrm>
        </p:spPr>
        <p:txBody>
          <a:bodyPr/>
          <a:lstStyle>
            <a:lvl1pPr>
              <a:defRPr sz="6350"/>
            </a:lvl1pPr>
            <a:lvl2pPr>
              <a:defRPr sz="5556"/>
            </a:lvl2pPr>
            <a:lvl3pPr>
              <a:defRPr sz="4762"/>
            </a:lvl3pPr>
            <a:lvl4pPr>
              <a:defRPr sz="3969"/>
            </a:lvl4pPr>
            <a:lvl5pPr>
              <a:defRPr sz="3969"/>
            </a:lvl5pPr>
            <a:lvl6pPr>
              <a:defRPr sz="3969"/>
            </a:lvl6pPr>
            <a:lvl7pPr>
              <a:defRPr sz="3969"/>
            </a:lvl7pPr>
            <a:lvl8pPr>
              <a:defRPr sz="3969"/>
            </a:lvl8pPr>
            <a:lvl9pPr>
              <a:defRPr sz="39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69627" y="4082415"/>
            <a:ext cx="7817881" cy="7563179"/>
          </a:xfrm>
        </p:spPr>
        <p:txBody>
          <a:bodyPr/>
          <a:lstStyle>
            <a:lvl1pPr marL="0" indent="0">
              <a:buNone/>
              <a:defRPr sz="3175"/>
            </a:lvl1pPr>
            <a:lvl2pPr marL="907222" indent="0">
              <a:buNone/>
              <a:defRPr sz="2778"/>
            </a:lvl2pPr>
            <a:lvl3pPr marL="1814444" indent="0">
              <a:buNone/>
              <a:defRPr sz="2381"/>
            </a:lvl3pPr>
            <a:lvl4pPr marL="2721666" indent="0">
              <a:buNone/>
              <a:defRPr sz="1984"/>
            </a:lvl4pPr>
            <a:lvl5pPr marL="3628888" indent="0">
              <a:buNone/>
              <a:defRPr sz="1984"/>
            </a:lvl5pPr>
            <a:lvl6pPr marL="4536110" indent="0">
              <a:buNone/>
              <a:defRPr sz="1984"/>
            </a:lvl6pPr>
            <a:lvl7pPr marL="5443332" indent="0">
              <a:buNone/>
              <a:defRPr sz="1984"/>
            </a:lvl7pPr>
            <a:lvl8pPr marL="6350554" indent="0">
              <a:buNone/>
              <a:defRPr sz="1984"/>
            </a:lvl8pPr>
            <a:lvl9pPr marL="7257776" indent="0"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891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4961" y="1959308"/>
            <a:ext cx="12271266" cy="9670536"/>
          </a:xfrm>
        </p:spPr>
        <p:txBody>
          <a:bodyPr/>
          <a:lstStyle>
            <a:lvl1pPr>
              <a:defRPr sz="6350"/>
            </a:lvl1pPr>
            <a:lvl2pPr>
              <a:defRPr sz="5556"/>
            </a:lvl2pPr>
            <a:lvl3pPr>
              <a:defRPr sz="4762"/>
            </a:lvl3pPr>
            <a:lvl4pPr>
              <a:defRPr sz="3969"/>
            </a:lvl4pPr>
            <a:lvl5pPr>
              <a:defRPr sz="3969"/>
            </a:lvl5pPr>
            <a:lvl6pPr>
              <a:defRPr sz="3969"/>
            </a:lvl6pPr>
            <a:lvl7pPr>
              <a:defRPr sz="3969"/>
            </a:lvl7pPr>
            <a:lvl8pPr>
              <a:defRPr sz="3969"/>
            </a:lvl8pPr>
            <a:lvl9pPr>
              <a:defRPr sz="39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69627" y="4082415"/>
            <a:ext cx="7817881" cy="7563179"/>
          </a:xfrm>
        </p:spPr>
        <p:txBody>
          <a:bodyPr/>
          <a:lstStyle>
            <a:lvl1pPr marL="0" indent="0">
              <a:buNone/>
              <a:defRPr sz="3175"/>
            </a:lvl1pPr>
            <a:lvl2pPr marL="907222" indent="0">
              <a:buNone/>
              <a:defRPr sz="2778"/>
            </a:lvl2pPr>
            <a:lvl3pPr marL="1814444" indent="0">
              <a:buNone/>
              <a:defRPr sz="2381"/>
            </a:lvl3pPr>
            <a:lvl4pPr marL="2721666" indent="0">
              <a:buNone/>
              <a:defRPr sz="1984"/>
            </a:lvl4pPr>
            <a:lvl5pPr marL="3628888" indent="0">
              <a:buNone/>
              <a:defRPr sz="1984"/>
            </a:lvl5pPr>
            <a:lvl6pPr marL="4536110" indent="0">
              <a:buNone/>
              <a:defRPr sz="1984"/>
            </a:lvl6pPr>
            <a:lvl7pPr marL="5443332" indent="0">
              <a:buNone/>
              <a:defRPr sz="1984"/>
            </a:lvl7pPr>
            <a:lvl8pPr marL="6350554" indent="0">
              <a:buNone/>
              <a:defRPr sz="1984"/>
            </a:lvl8pPr>
            <a:lvl9pPr marL="7257776" indent="0"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55945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04961" y="1959308"/>
            <a:ext cx="12271266" cy="9670536"/>
          </a:xfrm>
        </p:spPr>
        <p:txBody>
          <a:bodyPr/>
          <a:lstStyle>
            <a:lvl1pPr marL="0" indent="0">
              <a:buNone/>
              <a:defRPr sz="6350"/>
            </a:lvl1pPr>
            <a:lvl2pPr marL="907222" indent="0">
              <a:buNone/>
              <a:defRPr sz="5556"/>
            </a:lvl2pPr>
            <a:lvl3pPr marL="1814444" indent="0">
              <a:buNone/>
              <a:defRPr sz="4762"/>
            </a:lvl3pPr>
            <a:lvl4pPr marL="2721666" indent="0">
              <a:buNone/>
              <a:defRPr sz="3969"/>
            </a:lvl4pPr>
            <a:lvl5pPr marL="3628888" indent="0">
              <a:buNone/>
              <a:defRPr sz="3969"/>
            </a:lvl5pPr>
            <a:lvl6pPr marL="4536110" indent="0">
              <a:buNone/>
              <a:defRPr sz="3969"/>
            </a:lvl6pPr>
            <a:lvl7pPr marL="5443332" indent="0">
              <a:buNone/>
              <a:defRPr sz="3969"/>
            </a:lvl7pPr>
            <a:lvl8pPr marL="6350554" indent="0">
              <a:buNone/>
              <a:defRPr sz="3969"/>
            </a:lvl8pPr>
            <a:lvl9pPr marL="7257776" indent="0">
              <a:buNone/>
              <a:defRPr sz="3969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69627" y="4082415"/>
            <a:ext cx="7817881" cy="7563179"/>
          </a:xfrm>
        </p:spPr>
        <p:txBody>
          <a:bodyPr/>
          <a:lstStyle>
            <a:lvl1pPr marL="0" indent="0">
              <a:buNone/>
              <a:defRPr sz="3175"/>
            </a:lvl1pPr>
            <a:lvl2pPr marL="907222" indent="0">
              <a:buNone/>
              <a:defRPr sz="2778"/>
            </a:lvl2pPr>
            <a:lvl3pPr marL="1814444" indent="0">
              <a:buNone/>
              <a:defRPr sz="2381"/>
            </a:lvl3pPr>
            <a:lvl4pPr marL="2721666" indent="0">
              <a:buNone/>
              <a:defRPr sz="1984"/>
            </a:lvl4pPr>
            <a:lvl5pPr marL="3628888" indent="0">
              <a:buNone/>
              <a:defRPr sz="1984"/>
            </a:lvl5pPr>
            <a:lvl6pPr marL="4536110" indent="0">
              <a:buNone/>
              <a:defRPr sz="1984"/>
            </a:lvl6pPr>
            <a:lvl7pPr marL="5443332" indent="0">
              <a:buNone/>
              <a:defRPr sz="1984"/>
            </a:lvl7pPr>
            <a:lvl8pPr marL="6350554" indent="0">
              <a:buNone/>
              <a:defRPr sz="1984"/>
            </a:lvl8pPr>
            <a:lvl9pPr marL="7257776" indent="0"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88652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6639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346420" y="724503"/>
            <a:ext cx="5226650" cy="115321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66468" y="724503"/>
            <a:ext cx="15376957" cy="115321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22556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29942" y="2227059"/>
            <a:ext cx="18179654" cy="4737617"/>
          </a:xfrm>
        </p:spPr>
        <p:txBody>
          <a:bodyPr anchor="b"/>
          <a:lstStyle>
            <a:lvl1pPr algn="ctr">
              <a:defRPr sz="11906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29942" y="7147377"/>
            <a:ext cx="18179654" cy="3285461"/>
          </a:xfrm>
        </p:spPr>
        <p:txBody>
          <a:bodyPr/>
          <a:lstStyle>
            <a:lvl1pPr marL="0" indent="0" algn="ctr">
              <a:buNone/>
              <a:defRPr sz="4762"/>
            </a:lvl1pPr>
            <a:lvl2pPr marL="907222" indent="0" algn="ctr">
              <a:buNone/>
              <a:defRPr sz="3969"/>
            </a:lvl2pPr>
            <a:lvl3pPr marL="1814444" indent="0" algn="ctr">
              <a:buNone/>
              <a:defRPr sz="3572"/>
            </a:lvl3pPr>
            <a:lvl4pPr marL="2721666" indent="0" algn="ctr">
              <a:buNone/>
              <a:defRPr sz="3175"/>
            </a:lvl4pPr>
            <a:lvl5pPr marL="3628888" indent="0" algn="ctr">
              <a:buNone/>
              <a:defRPr sz="3175"/>
            </a:lvl5pPr>
            <a:lvl6pPr marL="4536110" indent="0" algn="ctr">
              <a:buNone/>
              <a:defRPr sz="3175"/>
            </a:lvl6pPr>
            <a:lvl7pPr marL="5443332" indent="0" algn="ctr">
              <a:buNone/>
              <a:defRPr sz="3175"/>
            </a:lvl7pPr>
            <a:lvl8pPr marL="6350554" indent="0" algn="ctr">
              <a:buNone/>
              <a:defRPr sz="3175"/>
            </a:lvl8pPr>
            <a:lvl9pPr marL="7257776" indent="0" algn="ctr">
              <a:buNone/>
              <a:defRPr sz="3175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18496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84568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3843" y="3392564"/>
            <a:ext cx="20906602" cy="5660570"/>
          </a:xfrm>
        </p:spPr>
        <p:txBody>
          <a:bodyPr anchor="b"/>
          <a:lstStyle>
            <a:lvl1pPr>
              <a:defRPr sz="11906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53843" y="9106685"/>
            <a:ext cx="20906602" cy="2976760"/>
          </a:xfrm>
        </p:spPr>
        <p:txBody>
          <a:bodyPr/>
          <a:lstStyle>
            <a:lvl1pPr marL="0" indent="0">
              <a:buNone/>
              <a:defRPr sz="4762">
                <a:solidFill>
                  <a:schemeClr val="tx1">
                    <a:tint val="75000"/>
                  </a:schemeClr>
                </a:solidFill>
              </a:defRPr>
            </a:lvl1pPr>
            <a:lvl2pPr marL="907222" indent="0">
              <a:buNone/>
              <a:defRPr sz="3969">
                <a:solidFill>
                  <a:schemeClr val="tx1">
                    <a:tint val="75000"/>
                  </a:schemeClr>
                </a:solidFill>
              </a:defRPr>
            </a:lvl2pPr>
            <a:lvl3pPr marL="1814444" indent="0">
              <a:buNone/>
              <a:defRPr sz="3572">
                <a:solidFill>
                  <a:schemeClr val="tx1">
                    <a:tint val="75000"/>
                  </a:schemeClr>
                </a:solidFill>
              </a:defRPr>
            </a:lvl3pPr>
            <a:lvl4pPr marL="2721666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4pPr>
            <a:lvl5pPr marL="3628888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5pPr>
            <a:lvl6pPr marL="4536110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6pPr>
            <a:lvl7pPr marL="5443332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7pPr>
            <a:lvl8pPr marL="6350554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8pPr>
            <a:lvl9pPr marL="7257776" indent="0">
              <a:buNone/>
              <a:defRPr sz="3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9869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666468" y="3622513"/>
            <a:ext cx="10301804" cy="8634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71266" y="3622513"/>
            <a:ext cx="10301804" cy="8634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78592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5" y="724503"/>
            <a:ext cx="20906602" cy="26302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9626" y="3335863"/>
            <a:ext cx="10254460" cy="1634855"/>
          </a:xfrm>
        </p:spPr>
        <p:txBody>
          <a:bodyPr anchor="b"/>
          <a:lstStyle>
            <a:lvl1pPr marL="0" indent="0">
              <a:buNone/>
              <a:defRPr sz="4762" b="1"/>
            </a:lvl1pPr>
            <a:lvl2pPr marL="907222" indent="0">
              <a:buNone/>
              <a:defRPr sz="3969" b="1"/>
            </a:lvl2pPr>
            <a:lvl3pPr marL="1814444" indent="0">
              <a:buNone/>
              <a:defRPr sz="3572" b="1"/>
            </a:lvl3pPr>
            <a:lvl4pPr marL="2721666" indent="0">
              <a:buNone/>
              <a:defRPr sz="3175" b="1"/>
            </a:lvl4pPr>
            <a:lvl5pPr marL="3628888" indent="0">
              <a:buNone/>
              <a:defRPr sz="3175" b="1"/>
            </a:lvl5pPr>
            <a:lvl6pPr marL="4536110" indent="0">
              <a:buNone/>
              <a:defRPr sz="3175" b="1"/>
            </a:lvl6pPr>
            <a:lvl7pPr marL="5443332" indent="0">
              <a:buNone/>
              <a:defRPr sz="3175" b="1"/>
            </a:lvl7pPr>
            <a:lvl8pPr marL="6350554" indent="0">
              <a:buNone/>
              <a:defRPr sz="3175" b="1"/>
            </a:lvl8pPr>
            <a:lvl9pPr marL="7257776" indent="0"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69626" y="4970718"/>
            <a:ext cx="10254460" cy="73111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271266" y="3335863"/>
            <a:ext cx="10304961" cy="1634855"/>
          </a:xfrm>
        </p:spPr>
        <p:txBody>
          <a:bodyPr anchor="b"/>
          <a:lstStyle>
            <a:lvl1pPr marL="0" indent="0">
              <a:buNone/>
              <a:defRPr sz="4762" b="1"/>
            </a:lvl1pPr>
            <a:lvl2pPr marL="907222" indent="0">
              <a:buNone/>
              <a:defRPr sz="3969" b="1"/>
            </a:lvl2pPr>
            <a:lvl3pPr marL="1814444" indent="0">
              <a:buNone/>
              <a:defRPr sz="3572" b="1"/>
            </a:lvl3pPr>
            <a:lvl4pPr marL="2721666" indent="0">
              <a:buNone/>
              <a:defRPr sz="3175" b="1"/>
            </a:lvl4pPr>
            <a:lvl5pPr marL="3628888" indent="0">
              <a:buNone/>
              <a:defRPr sz="3175" b="1"/>
            </a:lvl5pPr>
            <a:lvl6pPr marL="4536110" indent="0">
              <a:buNone/>
              <a:defRPr sz="3175" b="1"/>
            </a:lvl6pPr>
            <a:lvl7pPr marL="5443332" indent="0">
              <a:buNone/>
              <a:defRPr sz="3175" b="1"/>
            </a:lvl7pPr>
            <a:lvl8pPr marL="6350554" indent="0">
              <a:buNone/>
              <a:defRPr sz="3175" b="1"/>
            </a:lvl8pPr>
            <a:lvl9pPr marL="7257776" indent="0"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271266" y="4970718"/>
            <a:ext cx="10304961" cy="731117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59990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96421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138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04961" y="1959308"/>
            <a:ext cx="12271266" cy="9670536"/>
          </a:xfrm>
        </p:spPr>
        <p:txBody>
          <a:bodyPr/>
          <a:lstStyle>
            <a:lvl1pPr marL="0" indent="0">
              <a:buNone/>
              <a:defRPr sz="6350"/>
            </a:lvl1pPr>
            <a:lvl2pPr marL="907222" indent="0">
              <a:buNone/>
              <a:defRPr sz="5556"/>
            </a:lvl2pPr>
            <a:lvl3pPr marL="1814444" indent="0">
              <a:buNone/>
              <a:defRPr sz="4762"/>
            </a:lvl3pPr>
            <a:lvl4pPr marL="2721666" indent="0">
              <a:buNone/>
              <a:defRPr sz="3969"/>
            </a:lvl4pPr>
            <a:lvl5pPr marL="3628888" indent="0">
              <a:buNone/>
              <a:defRPr sz="3969"/>
            </a:lvl5pPr>
            <a:lvl6pPr marL="4536110" indent="0">
              <a:buNone/>
              <a:defRPr sz="3969"/>
            </a:lvl6pPr>
            <a:lvl7pPr marL="5443332" indent="0">
              <a:buNone/>
              <a:defRPr sz="3969"/>
            </a:lvl7pPr>
            <a:lvl8pPr marL="6350554" indent="0">
              <a:buNone/>
              <a:defRPr sz="3969"/>
            </a:lvl8pPr>
            <a:lvl9pPr marL="7257776" indent="0">
              <a:buNone/>
              <a:defRPr sz="3969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69627" y="4082415"/>
            <a:ext cx="7817881" cy="7563179"/>
          </a:xfrm>
        </p:spPr>
        <p:txBody>
          <a:bodyPr/>
          <a:lstStyle>
            <a:lvl1pPr marL="0" indent="0">
              <a:buNone/>
              <a:defRPr sz="3175"/>
            </a:lvl1pPr>
            <a:lvl2pPr marL="907222" indent="0">
              <a:buNone/>
              <a:defRPr sz="2778"/>
            </a:lvl2pPr>
            <a:lvl3pPr marL="1814444" indent="0">
              <a:buNone/>
              <a:defRPr sz="2381"/>
            </a:lvl3pPr>
            <a:lvl4pPr marL="2721666" indent="0">
              <a:buNone/>
              <a:defRPr sz="1984"/>
            </a:lvl4pPr>
            <a:lvl5pPr marL="3628888" indent="0">
              <a:buNone/>
              <a:defRPr sz="1984"/>
            </a:lvl5pPr>
            <a:lvl6pPr marL="4536110" indent="0">
              <a:buNone/>
              <a:defRPr sz="1984"/>
            </a:lvl6pPr>
            <a:lvl7pPr marL="5443332" indent="0">
              <a:buNone/>
              <a:defRPr sz="1984"/>
            </a:lvl7pPr>
            <a:lvl8pPr marL="6350554" indent="0">
              <a:buNone/>
              <a:defRPr sz="1984"/>
            </a:lvl8pPr>
            <a:lvl9pPr marL="7257776" indent="0"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24917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4961" y="1959308"/>
            <a:ext cx="12271266" cy="9670536"/>
          </a:xfrm>
        </p:spPr>
        <p:txBody>
          <a:bodyPr/>
          <a:lstStyle>
            <a:lvl1pPr>
              <a:defRPr sz="6350"/>
            </a:lvl1pPr>
            <a:lvl2pPr>
              <a:defRPr sz="5556"/>
            </a:lvl2pPr>
            <a:lvl3pPr>
              <a:defRPr sz="4762"/>
            </a:lvl3pPr>
            <a:lvl4pPr>
              <a:defRPr sz="3969"/>
            </a:lvl4pPr>
            <a:lvl5pPr>
              <a:defRPr sz="3969"/>
            </a:lvl5pPr>
            <a:lvl6pPr>
              <a:defRPr sz="3969"/>
            </a:lvl6pPr>
            <a:lvl7pPr>
              <a:defRPr sz="3969"/>
            </a:lvl7pPr>
            <a:lvl8pPr>
              <a:defRPr sz="3969"/>
            </a:lvl8pPr>
            <a:lvl9pPr>
              <a:defRPr sz="39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69627" y="4082415"/>
            <a:ext cx="7817881" cy="7563179"/>
          </a:xfrm>
        </p:spPr>
        <p:txBody>
          <a:bodyPr/>
          <a:lstStyle>
            <a:lvl1pPr marL="0" indent="0">
              <a:buNone/>
              <a:defRPr sz="3175"/>
            </a:lvl1pPr>
            <a:lvl2pPr marL="907222" indent="0">
              <a:buNone/>
              <a:defRPr sz="2778"/>
            </a:lvl2pPr>
            <a:lvl3pPr marL="1814444" indent="0">
              <a:buNone/>
              <a:defRPr sz="2381"/>
            </a:lvl3pPr>
            <a:lvl4pPr marL="2721666" indent="0">
              <a:buNone/>
              <a:defRPr sz="1984"/>
            </a:lvl4pPr>
            <a:lvl5pPr marL="3628888" indent="0">
              <a:buNone/>
              <a:defRPr sz="1984"/>
            </a:lvl5pPr>
            <a:lvl6pPr marL="4536110" indent="0">
              <a:buNone/>
              <a:defRPr sz="1984"/>
            </a:lvl6pPr>
            <a:lvl7pPr marL="5443332" indent="0">
              <a:buNone/>
              <a:defRPr sz="1984"/>
            </a:lvl7pPr>
            <a:lvl8pPr marL="6350554" indent="0">
              <a:buNone/>
              <a:defRPr sz="1984"/>
            </a:lvl8pPr>
            <a:lvl9pPr marL="7257776" indent="0"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53944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9627" y="907203"/>
            <a:ext cx="7817881" cy="3175212"/>
          </a:xfrm>
        </p:spPr>
        <p:txBody>
          <a:bodyPr anchor="b"/>
          <a:lstStyle>
            <a:lvl1pPr>
              <a:defRPr sz="635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304961" y="1959308"/>
            <a:ext cx="12271266" cy="9670536"/>
          </a:xfrm>
        </p:spPr>
        <p:txBody>
          <a:bodyPr/>
          <a:lstStyle>
            <a:lvl1pPr marL="0" indent="0">
              <a:buNone/>
              <a:defRPr sz="6350"/>
            </a:lvl1pPr>
            <a:lvl2pPr marL="907222" indent="0">
              <a:buNone/>
              <a:defRPr sz="5556"/>
            </a:lvl2pPr>
            <a:lvl3pPr marL="1814444" indent="0">
              <a:buNone/>
              <a:defRPr sz="4762"/>
            </a:lvl3pPr>
            <a:lvl4pPr marL="2721666" indent="0">
              <a:buNone/>
              <a:defRPr sz="3969"/>
            </a:lvl4pPr>
            <a:lvl5pPr marL="3628888" indent="0">
              <a:buNone/>
              <a:defRPr sz="3969"/>
            </a:lvl5pPr>
            <a:lvl6pPr marL="4536110" indent="0">
              <a:buNone/>
              <a:defRPr sz="3969"/>
            </a:lvl6pPr>
            <a:lvl7pPr marL="5443332" indent="0">
              <a:buNone/>
              <a:defRPr sz="3969"/>
            </a:lvl7pPr>
            <a:lvl8pPr marL="6350554" indent="0">
              <a:buNone/>
              <a:defRPr sz="3969"/>
            </a:lvl8pPr>
            <a:lvl9pPr marL="7257776" indent="0">
              <a:buNone/>
              <a:defRPr sz="3969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69627" y="4082415"/>
            <a:ext cx="7817881" cy="7563179"/>
          </a:xfrm>
        </p:spPr>
        <p:txBody>
          <a:bodyPr/>
          <a:lstStyle>
            <a:lvl1pPr marL="0" indent="0">
              <a:buNone/>
              <a:defRPr sz="3175"/>
            </a:lvl1pPr>
            <a:lvl2pPr marL="907222" indent="0">
              <a:buNone/>
              <a:defRPr sz="2778"/>
            </a:lvl2pPr>
            <a:lvl3pPr marL="1814444" indent="0">
              <a:buNone/>
              <a:defRPr sz="2381"/>
            </a:lvl3pPr>
            <a:lvl4pPr marL="2721666" indent="0">
              <a:buNone/>
              <a:defRPr sz="1984"/>
            </a:lvl4pPr>
            <a:lvl5pPr marL="3628888" indent="0">
              <a:buNone/>
              <a:defRPr sz="1984"/>
            </a:lvl5pPr>
            <a:lvl6pPr marL="4536110" indent="0">
              <a:buNone/>
              <a:defRPr sz="1984"/>
            </a:lvl6pPr>
            <a:lvl7pPr marL="5443332" indent="0">
              <a:buNone/>
              <a:defRPr sz="1984"/>
            </a:lvl7pPr>
            <a:lvl8pPr marL="6350554" indent="0">
              <a:buNone/>
              <a:defRPr sz="1984"/>
            </a:lvl8pPr>
            <a:lvl9pPr marL="7257776" indent="0">
              <a:buNone/>
              <a:defRPr sz="198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98166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2131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346420" y="724503"/>
            <a:ext cx="5226650" cy="115321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666468" y="724503"/>
            <a:ext cx="15376957" cy="115321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1748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 preserve="1">
  <p:cSld name="Diapositiva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3029942" y="2227059"/>
            <a:ext cx="18179654" cy="473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1190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3029942" y="7147377"/>
            <a:ext cx="18179654" cy="328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762"/>
            </a:lvl1pPr>
            <a:lvl2pPr lvl="1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69"/>
            </a:lvl2pPr>
            <a:lvl3pPr lvl="2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72"/>
            </a:lvl3pPr>
            <a:lvl4pPr lvl="3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4pPr>
            <a:lvl5pPr lvl="4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5pPr>
            <a:lvl6pPr lvl="5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6pPr>
            <a:lvl7pPr lvl="6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7pPr>
            <a:lvl8pPr lvl="7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8pPr>
            <a:lvl9pPr lvl="8" algn="ctr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3910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 preserve="1">
  <p:cSld name="Título y objeto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1666468" y="3622513"/>
            <a:ext cx="20906602" cy="863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8349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 preserve="1">
  <p:cSld name="Encabezado de secció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1653843" y="3392564"/>
            <a:ext cx="20906602" cy="5660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1190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1653843" y="9106685"/>
            <a:ext cx="20906602" cy="297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4762">
                <a:solidFill>
                  <a:srgbClr val="888888"/>
                </a:solidFill>
              </a:defRPr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3969">
                <a:solidFill>
                  <a:srgbClr val="888888"/>
                </a:solidFill>
              </a:defRPr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3572">
                <a:solidFill>
                  <a:srgbClr val="888888"/>
                </a:solidFill>
              </a:defRPr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3175">
                <a:solidFill>
                  <a:srgbClr val="888888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4128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 preserve="1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1666468" y="3622513"/>
            <a:ext cx="10301804" cy="863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12271266" y="3622513"/>
            <a:ext cx="10301804" cy="863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5789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 preserve="1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1669625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1669626" y="3335863"/>
            <a:ext cx="10254460" cy="163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762" b="1"/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69" b="1"/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72" b="1"/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1669626" y="4970718"/>
            <a:ext cx="10254460" cy="73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12271266" y="3335863"/>
            <a:ext cx="10304961" cy="163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907222" lvl="0" indent="-453611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4762" b="1"/>
            </a:lvl1pPr>
            <a:lvl2pPr marL="1814444" lvl="1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969" b="1"/>
            </a:lvl2pPr>
            <a:lvl3pPr marL="2721666" lvl="2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572" b="1"/>
            </a:lvl3pPr>
            <a:lvl4pPr marL="3628888" lvl="3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4pPr>
            <a:lvl5pPr marL="4536110" lvl="4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5pPr>
            <a:lvl6pPr marL="5443332" lvl="5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6pPr>
            <a:lvl7pPr marL="6350554" lvl="6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7pPr>
            <a:lvl8pPr marL="7257776" lvl="7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8pPr>
            <a:lvl9pPr marL="8164998" lvl="8" indent="-453611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31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4"/>
          </p:nvPr>
        </p:nvSpPr>
        <p:spPr>
          <a:xfrm>
            <a:off x="12271266" y="4970718"/>
            <a:ext cx="10304961" cy="73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07222" lvl="0" indent="-680416" algn="l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814444" lvl="1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721666" lvl="2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3628888" lvl="3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4536110" lvl="4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5443332" lvl="5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6350554" lvl="6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7257776" lvl="7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8164998" lvl="8" indent="-680416" algn="l">
              <a:lnSpc>
                <a:spcPct val="90000"/>
              </a:lnSpc>
              <a:spcBef>
                <a:spcPts val="99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259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 preserve="1">
  <p:cSld name="So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CO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7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6468" y="3622513"/>
            <a:ext cx="20906602" cy="863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49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814444" rtl="0" eaLnBrk="1" latinLnBrk="0" hangingPunct="1">
        <a:lnSpc>
          <a:spcPct val="90000"/>
        </a:lnSpc>
        <a:spcBef>
          <a:spcPct val="0"/>
        </a:spcBef>
        <a:buNone/>
        <a:defRPr sz="87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611" indent="-453611" algn="l" defTabSz="1814444" rtl="0" eaLnBrk="1" latinLnBrk="0" hangingPunct="1">
        <a:lnSpc>
          <a:spcPct val="90000"/>
        </a:lnSpc>
        <a:spcBef>
          <a:spcPts val="1984"/>
        </a:spcBef>
        <a:buFont typeface="Arial" panose="020B0604020202020204" pitchFamily="34" charset="0"/>
        <a:buChar char="•"/>
        <a:defRPr sz="5556" kern="1200">
          <a:solidFill>
            <a:schemeClr val="tx1"/>
          </a:solidFill>
          <a:latin typeface="+mn-lt"/>
          <a:ea typeface="+mn-ea"/>
          <a:cs typeface="+mn-cs"/>
        </a:defRPr>
      </a:lvl1pPr>
      <a:lvl2pPr marL="1360833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4762" kern="1200">
          <a:solidFill>
            <a:schemeClr val="tx1"/>
          </a:solidFill>
          <a:latin typeface="+mn-lt"/>
          <a:ea typeface="+mn-ea"/>
          <a:cs typeface="+mn-cs"/>
        </a:defRPr>
      </a:lvl2pPr>
      <a:lvl3pPr marL="2268055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969" kern="1200">
          <a:solidFill>
            <a:schemeClr val="tx1"/>
          </a:solidFill>
          <a:latin typeface="+mn-lt"/>
          <a:ea typeface="+mn-ea"/>
          <a:cs typeface="+mn-cs"/>
        </a:defRPr>
      </a:lvl3pPr>
      <a:lvl4pPr marL="3175277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4pPr>
      <a:lvl5pPr marL="4082499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5pPr>
      <a:lvl6pPr marL="4989721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6pPr>
      <a:lvl7pPr marL="5896943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7pPr>
      <a:lvl8pPr marL="6804165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8pPr>
      <a:lvl9pPr marL="7711387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1pPr>
      <a:lvl2pPr marL="907222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2pPr>
      <a:lvl3pPr marL="1814444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3pPr>
      <a:lvl4pPr marL="2721666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4pPr>
      <a:lvl5pPr marL="3628888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5pPr>
      <a:lvl6pPr marL="4536110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6pPr>
      <a:lvl7pPr marL="5443332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7pPr>
      <a:lvl8pPr marL="6350554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8pPr>
      <a:lvl9pPr marL="7257776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6468" y="3622513"/>
            <a:ext cx="20906602" cy="863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07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1814444" rtl="0" eaLnBrk="1" latinLnBrk="0" hangingPunct="1">
        <a:lnSpc>
          <a:spcPct val="90000"/>
        </a:lnSpc>
        <a:spcBef>
          <a:spcPct val="0"/>
        </a:spcBef>
        <a:buNone/>
        <a:defRPr sz="87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611" indent="-453611" algn="l" defTabSz="1814444" rtl="0" eaLnBrk="1" latinLnBrk="0" hangingPunct="1">
        <a:lnSpc>
          <a:spcPct val="90000"/>
        </a:lnSpc>
        <a:spcBef>
          <a:spcPts val="1984"/>
        </a:spcBef>
        <a:buFont typeface="Arial" panose="020B0604020202020204" pitchFamily="34" charset="0"/>
        <a:buChar char="•"/>
        <a:defRPr sz="5556" kern="1200">
          <a:solidFill>
            <a:schemeClr val="tx1"/>
          </a:solidFill>
          <a:latin typeface="+mn-lt"/>
          <a:ea typeface="+mn-ea"/>
          <a:cs typeface="+mn-cs"/>
        </a:defRPr>
      </a:lvl1pPr>
      <a:lvl2pPr marL="1360833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4762" kern="1200">
          <a:solidFill>
            <a:schemeClr val="tx1"/>
          </a:solidFill>
          <a:latin typeface="+mn-lt"/>
          <a:ea typeface="+mn-ea"/>
          <a:cs typeface="+mn-cs"/>
        </a:defRPr>
      </a:lvl2pPr>
      <a:lvl3pPr marL="2268055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969" kern="1200">
          <a:solidFill>
            <a:schemeClr val="tx1"/>
          </a:solidFill>
          <a:latin typeface="+mn-lt"/>
          <a:ea typeface="+mn-ea"/>
          <a:cs typeface="+mn-cs"/>
        </a:defRPr>
      </a:lvl3pPr>
      <a:lvl4pPr marL="3175277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4pPr>
      <a:lvl5pPr marL="4082499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5pPr>
      <a:lvl6pPr marL="4989721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6pPr>
      <a:lvl7pPr marL="5896943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7pPr>
      <a:lvl8pPr marL="6804165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8pPr>
      <a:lvl9pPr marL="7711387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1pPr>
      <a:lvl2pPr marL="907222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2pPr>
      <a:lvl3pPr marL="1814444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3pPr>
      <a:lvl4pPr marL="2721666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4pPr>
      <a:lvl5pPr marL="3628888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5pPr>
      <a:lvl6pPr marL="4536110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6pPr>
      <a:lvl7pPr marL="5443332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7pPr>
      <a:lvl8pPr marL="6350554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8pPr>
      <a:lvl9pPr marL="7257776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1666468" y="3622513"/>
            <a:ext cx="20906602" cy="863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 kern="0"/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379010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6468" y="3622513"/>
            <a:ext cx="20906602" cy="863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542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1814444" rtl="0" eaLnBrk="1" latinLnBrk="0" hangingPunct="1">
        <a:lnSpc>
          <a:spcPct val="90000"/>
        </a:lnSpc>
        <a:spcBef>
          <a:spcPct val="0"/>
        </a:spcBef>
        <a:buNone/>
        <a:defRPr sz="87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611" indent="-453611" algn="l" defTabSz="1814444" rtl="0" eaLnBrk="1" latinLnBrk="0" hangingPunct="1">
        <a:lnSpc>
          <a:spcPct val="90000"/>
        </a:lnSpc>
        <a:spcBef>
          <a:spcPts val="1984"/>
        </a:spcBef>
        <a:buFont typeface="Arial" panose="020B0604020202020204" pitchFamily="34" charset="0"/>
        <a:buChar char="•"/>
        <a:defRPr sz="5556" kern="1200">
          <a:solidFill>
            <a:schemeClr val="tx1"/>
          </a:solidFill>
          <a:latin typeface="+mn-lt"/>
          <a:ea typeface="+mn-ea"/>
          <a:cs typeface="+mn-cs"/>
        </a:defRPr>
      </a:lvl1pPr>
      <a:lvl2pPr marL="1360833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4762" kern="1200">
          <a:solidFill>
            <a:schemeClr val="tx1"/>
          </a:solidFill>
          <a:latin typeface="+mn-lt"/>
          <a:ea typeface="+mn-ea"/>
          <a:cs typeface="+mn-cs"/>
        </a:defRPr>
      </a:lvl2pPr>
      <a:lvl3pPr marL="2268055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969" kern="1200">
          <a:solidFill>
            <a:schemeClr val="tx1"/>
          </a:solidFill>
          <a:latin typeface="+mn-lt"/>
          <a:ea typeface="+mn-ea"/>
          <a:cs typeface="+mn-cs"/>
        </a:defRPr>
      </a:lvl3pPr>
      <a:lvl4pPr marL="3175277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4pPr>
      <a:lvl5pPr marL="4082499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5pPr>
      <a:lvl6pPr marL="4989721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6pPr>
      <a:lvl7pPr marL="5896943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7pPr>
      <a:lvl8pPr marL="6804165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8pPr>
      <a:lvl9pPr marL="7711387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1pPr>
      <a:lvl2pPr marL="907222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2pPr>
      <a:lvl3pPr marL="1814444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3pPr>
      <a:lvl4pPr marL="2721666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4pPr>
      <a:lvl5pPr marL="3628888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5pPr>
      <a:lvl6pPr marL="4536110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6pPr>
      <a:lvl7pPr marL="5443332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7pPr>
      <a:lvl8pPr marL="6350554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8pPr>
      <a:lvl9pPr marL="7257776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6468" y="3622513"/>
            <a:ext cx="20906602" cy="863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956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41" r:id="rId12"/>
  </p:sldLayoutIdLst>
  <p:txStyles>
    <p:titleStyle>
      <a:lvl1pPr algn="l" defTabSz="1814444" rtl="0" eaLnBrk="1" latinLnBrk="0" hangingPunct="1">
        <a:lnSpc>
          <a:spcPct val="90000"/>
        </a:lnSpc>
        <a:spcBef>
          <a:spcPct val="0"/>
        </a:spcBef>
        <a:buNone/>
        <a:defRPr sz="87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611" indent="-453611" algn="l" defTabSz="1814444" rtl="0" eaLnBrk="1" latinLnBrk="0" hangingPunct="1">
        <a:lnSpc>
          <a:spcPct val="90000"/>
        </a:lnSpc>
        <a:spcBef>
          <a:spcPts val="1984"/>
        </a:spcBef>
        <a:buFont typeface="Arial" panose="020B0604020202020204" pitchFamily="34" charset="0"/>
        <a:buChar char="•"/>
        <a:defRPr sz="5556" kern="1200">
          <a:solidFill>
            <a:schemeClr val="tx1"/>
          </a:solidFill>
          <a:latin typeface="+mn-lt"/>
          <a:ea typeface="+mn-ea"/>
          <a:cs typeface="+mn-cs"/>
        </a:defRPr>
      </a:lvl1pPr>
      <a:lvl2pPr marL="1360833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4762" kern="1200">
          <a:solidFill>
            <a:schemeClr val="tx1"/>
          </a:solidFill>
          <a:latin typeface="+mn-lt"/>
          <a:ea typeface="+mn-ea"/>
          <a:cs typeface="+mn-cs"/>
        </a:defRPr>
      </a:lvl2pPr>
      <a:lvl3pPr marL="2268055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969" kern="1200">
          <a:solidFill>
            <a:schemeClr val="tx1"/>
          </a:solidFill>
          <a:latin typeface="+mn-lt"/>
          <a:ea typeface="+mn-ea"/>
          <a:cs typeface="+mn-cs"/>
        </a:defRPr>
      </a:lvl3pPr>
      <a:lvl4pPr marL="3175277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4pPr>
      <a:lvl5pPr marL="4082499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5pPr>
      <a:lvl6pPr marL="4989721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6pPr>
      <a:lvl7pPr marL="5896943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7pPr>
      <a:lvl8pPr marL="6804165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8pPr>
      <a:lvl9pPr marL="7711387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1pPr>
      <a:lvl2pPr marL="907222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2pPr>
      <a:lvl3pPr marL="1814444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3pPr>
      <a:lvl4pPr marL="2721666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4pPr>
      <a:lvl5pPr marL="3628888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5pPr>
      <a:lvl6pPr marL="4536110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6pPr>
      <a:lvl7pPr marL="5443332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7pPr>
      <a:lvl8pPr marL="6350554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8pPr>
      <a:lvl9pPr marL="7257776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1666468" y="3622513"/>
            <a:ext cx="20906602" cy="863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 kern="0"/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6987208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6468" y="3622513"/>
            <a:ext cx="20906602" cy="863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90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1814444" rtl="0" eaLnBrk="1" latinLnBrk="0" hangingPunct="1">
        <a:lnSpc>
          <a:spcPct val="90000"/>
        </a:lnSpc>
        <a:spcBef>
          <a:spcPct val="0"/>
        </a:spcBef>
        <a:buNone/>
        <a:defRPr sz="87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611" indent="-453611" algn="l" defTabSz="1814444" rtl="0" eaLnBrk="1" latinLnBrk="0" hangingPunct="1">
        <a:lnSpc>
          <a:spcPct val="90000"/>
        </a:lnSpc>
        <a:spcBef>
          <a:spcPts val="1984"/>
        </a:spcBef>
        <a:buFont typeface="Arial" panose="020B0604020202020204" pitchFamily="34" charset="0"/>
        <a:buChar char="•"/>
        <a:defRPr sz="5556" kern="1200">
          <a:solidFill>
            <a:schemeClr val="tx1"/>
          </a:solidFill>
          <a:latin typeface="+mn-lt"/>
          <a:ea typeface="+mn-ea"/>
          <a:cs typeface="+mn-cs"/>
        </a:defRPr>
      </a:lvl1pPr>
      <a:lvl2pPr marL="1360833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4762" kern="1200">
          <a:solidFill>
            <a:schemeClr val="tx1"/>
          </a:solidFill>
          <a:latin typeface="+mn-lt"/>
          <a:ea typeface="+mn-ea"/>
          <a:cs typeface="+mn-cs"/>
        </a:defRPr>
      </a:lvl2pPr>
      <a:lvl3pPr marL="2268055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969" kern="1200">
          <a:solidFill>
            <a:schemeClr val="tx1"/>
          </a:solidFill>
          <a:latin typeface="+mn-lt"/>
          <a:ea typeface="+mn-ea"/>
          <a:cs typeface="+mn-cs"/>
        </a:defRPr>
      </a:lvl3pPr>
      <a:lvl4pPr marL="3175277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4pPr>
      <a:lvl5pPr marL="4082499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5pPr>
      <a:lvl6pPr marL="4989721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6pPr>
      <a:lvl7pPr marL="5896943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7pPr>
      <a:lvl8pPr marL="6804165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8pPr>
      <a:lvl9pPr marL="7711387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1pPr>
      <a:lvl2pPr marL="907222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2pPr>
      <a:lvl3pPr marL="1814444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3pPr>
      <a:lvl4pPr marL="2721666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4pPr>
      <a:lvl5pPr marL="3628888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5pPr>
      <a:lvl6pPr marL="4536110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6pPr>
      <a:lvl7pPr marL="5443332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7pPr>
      <a:lvl8pPr marL="6350554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8pPr>
      <a:lvl9pPr marL="7257776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6468" y="3622513"/>
            <a:ext cx="20906602" cy="863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A540-AB01-469A-9B83-3309727A993A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1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814444" rtl="0" eaLnBrk="1" latinLnBrk="0" hangingPunct="1">
        <a:lnSpc>
          <a:spcPct val="90000"/>
        </a:lnSpc>
        <a:spcBef>
          <a:spcPct val="0"/>
        </a:spcBef>
        <a:buNone/>
        <a:defRPr sz="87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3611" indent="-453611" algn="l" defTabSz="1814444" rtl="0" eaLnBrk="1" latinLnBrk="0" hangingPunct="1">
        <a:lnSpc>
          <a:spcPct val="90000"/>
        </a:lnSpc>
        <a:spcBef>
          <a:spcPts val="1984"/>
        </a:spcBef>
        <a:buFont typeface="Arial" panose="020B0604020202020204" pitchFamily="34" charset="0"/>
        <a:buChar char="•"/>
        <a:defRPr sz="5556" kern="1200">
          <a:solidFill>
            <a:schemeClr val="tx1"/>
          </a:solidFill>
          <a:latin typeface="+mn-lt"/>
          <a:ea typeface="+mn-ea"/>
          <a:cs typeface="+mn-cs"/>
        </a:defRPr>
      </a:lvl1pPr>
      <a:lvl2pPr marL="1360833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4762" kern="1200">
          <a:solidFill>
            <a:schemeClr val="tx1"/>
          </a:solidFill>
          <a:latin typeface="+mn-lt"/>
          <a:ea typeface="+mn-ea"/>
          <a:cs typeface="+mn-cs"/>
        </a:defRPr>
      </a:lvl2pPr>
      <a:lvl3pPr marL="2268055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969" kern="1200">
          <a:solidFill>
            <a:schemeClr val="tx1"/>
          </a:solidFill>
          <a:latin typeface="+mn-lt"/>
          <a:ea typeface="+mn-ea"/>
          <a:cs typeface="+mn-cs"/>
        </a:defRPr>
      </a:lvl3pPr>
      <a:lvl4pPr marL="3175277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4pPr>
      <a:lvl5pPr marL="4082499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5pPr>
      <a:lvl6pPr marL="4989721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6pPr>
      <a:lvl7pPr marL="5896943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7pPr>
      <a:lvl8pPr marL="6804165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8pPr>
      <a:lvl9pPr marL="7711387" indent="-453611" algn="l" defTabSz="1814444" rtl="0" eaLnBrk="1" latinLnBrk="0" hangingPunct="1">
        <a:lnSpc>
          <a:spcPct val="90000"/>
        </a:lnSpc>
        <a:spcBef>
          <a:spcPts val="992"/>
        </a:spcBef>
        <a:buFont typeface="Arial" panose="020B0604020202020204" pitchFamily="34" charset="0"/>
        <a:buChar char="•"/>
        <a:defRPr sz="3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1pPr>
      <a:lvl2pPr marL="907222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2pPr>
      <a:lvl3pPr marL="1814444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3pPr>
      <a:lvl4pPr marL="2721666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4pPr>
      <a:lvl5pPr marL="3628888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5pPr>
      <a:lvl6pPr marL="4536110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6pPr>
      <a:lvl7pPr marL="5443332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7pPr>
      <a:lvl8pPr marL="6350554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8pPr>
      <a:lvl9pPr marL="7257776" algn="l" defTabSz="1814444" rtl="0" eaLnBrk="1" latinLnBrk="0" hangingPunct="1">
        <a:defRPr sz="35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1666468" y="724503"/>
            <a:ext cx="20906602" cy="263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1666468" y="3622513"/>
            <a:ext cx="20906602" cy="8634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1666468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8029347" y="12612647"/>
            <a:ext cx="8180844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17119174" y="12612647"/>
            <a:ext cx="5453896" cy="72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8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 kern="0"/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672575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7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openxmlformats.org/officeDocument/2006/relationships/chart" Target="../charts/char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3.xml"/><Relationship Id="rId5" Type="http://schemas.openxmlformats.org/officeDocument/2006/relationships/chart" Target="../charts/char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3.xml"/><Relationship Id="rId6" Type="http://schemas.openxmlformats.org/officeDocument/2006/relationships/chart" Target="../charts/chart3.xml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82" y="0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809" y="-130175"/>
            <a:ext cx="14871965" cy="1363474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47F59EBC-A048-0840-9C2E-7F77530E3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769" y="593725"/>
            <a:ext cx="5702300" cy="24003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165709A5-33F7-1544-958E-1635AD65EE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917"/>
          <a:stretch/>
        </p:blipFill>
        <p:spPr>
          <a:xfrm>
            <a:off x="12339079" y="9989948"/>
            <a:ext cx="4762500" cy="3651524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B7B5A129-12F1-D648-83FF-B448F90E5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31082" y="7859669"/>
            <a:ext cx="2971800" cy="29337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0D851AF8-65F8-3D4E-8B8C-4D8B9E5627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79"/>
          <a:stretch/>
        </p:blipFill>
        <p:spPr>
          <a:xfrm>
            <a:off x="10262482" y="0"/>
            <a:ext cx="8509000" cy="822642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737769" y="3786516"/>
            <a:ext cx="19507199" cy="5181648"/>
          </a:xfrm>
          <a:prstGeom prst="rect">
            <a:avLst/>
          </a:prstGeom>
        </p:spPr>
        <p:txBody>
          <a:bodyPr vert="horz" wrap="square" lIns="0" tIns="155421" rIns="0" bIns="0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Medición de la satisfacción del ciudadano con la oferta institucional</a:t>
            </a:r>
          </a:p>
          <a:p>
            <a:pPr algn="r"/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canales de atención</a:t>
            </a:r>
          </a:p>
          <a:p>
            <a:pPr algn="r"/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presencial – telefónico – virtual</a:t>
            </a:r>
          </a:p>
          <a:p>
            <a:pPr algn="r"/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311" marR="6124" indent="2095420" algn="r">
              <a:lnSpc>
                <a:spcPts val="5522"/>
              </a:lnSpc>
              <a:spcBef>
                <a:spcPts val="1224"/>
              </a:spcBef>
            </a:pPr>
            <a:endParaRPr lang="es-CO" sz="4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311" marR="6124" indent="2095420" algn="r">
              <a:lnSpc>
                <a:spcPts val="5522"/>
              </a:lnSpc>
              <a:spcBef>
                <a:spcPts val="1224"/>
              </a:spcBef>
            </a:pPr>
            <a:r>
              <a:rPr lang="es-CO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Secretaría </a:t>
            </a:r>
            <a:r>
              <a:rPr lang="es-CO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Gestión Humana y Servicio a la </a:t>
            </a:r>
            <a:r>
              <a:rPr lang="es-CO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Ciudadanía</a:t>
            </a:r>
          </a:p>
          <a:p>
            <a:pPr algn="r"/>
            <a:r>
              <a:rPr lang="es-CO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Subsecretaría de Servicio a la </a:t>
            </a:r>
            <a:r>
              <a:rPr lang="es-CO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Ciudadanía</a:t>
            </a:r>
            <a:r>
              <a:rPr lang="es-ES" sz="5485" b="1" dirty="0" smtClean="0">
                <a:solidFill>
                  <a:srgbClr val="1B3834"/>
                </a:solidFill>
                <a:latin typeface="Isidora Sans Bold" pitchFamily="2" charset="77"/>
                <a:cs typeface="Tahoma"/>
              </a:rPr>
              <a:t> </a:t>
            </a:r>
            <a:endParaRPr sz="5485" b="1" dirty="0">
              <a:latin typeface="Isidora Sans Bold" pitchFamily="2" charset="77"/>
              <a:cs typeface="Tahoma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497C91C3-9B89-514E-BFD0-8F01DA2B9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47469" y="555625"/>
            <a:ext cx="5702300" cy="24003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F3977574-7EF8-0844-8258-0196DBB32A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35169" y="11152777"/>
            <a:ext cx="2711450" cy="18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8" y="-13823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sp>
        <p:nvSpPr>
          <p:cNvPr id="45" name="object 45"/>
          <p:cNvSpPr/>
          <p:nvPr/>
        </p:nvSpPr>
        <p:spPr>
          <a:xfrm>
            <a:off x="536170" y="10653220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6" name="object 46"/>
          <p:cNvSpPr/>
          <p:nvPr/>
        </p:nvSpPr>
        <p:spPr>
          <a:xfrm>
            <a:off x="588258" y="11441936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1B3834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7" name="object 47"/>
          <p:cNvSpPr/>
          <p:nvPr/>
        </p:nvSpPr>
        <p:spPr>
          <a:xfrm>
            <a:off x="536169" y="12190055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5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ED060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9" y="285692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454464" y="1239649"/>
            <a:ext cx="17114105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44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Calificación aspectos y variables </a:t>
            </a:r>
            <a:r>
              <a:rPr lang="es-ES" sz="44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evaluadas sedes </a:t>
            </a:r>
            <a:r>
              <a:rPr lang="es-ES" sz="44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trámites y servicios </a:t>
            </a:r>
            <a:endParaRPr lang="es-ES" sz="44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14 Rectángulo redondeado"/>
          <p:cNvSpPr/>
          <p:nvPr/>
        </p:nvSpPr>
        <p:spPr>
          <a:xfrm>
            <a:off x="16234568" y="6968552"/>
            <a:ext cx="4953002" cy="1146632"/>
          </a:xfrm>
          <a:prstGeom prst="roundRect">
            <a:avLst/>
          </a:prstGeom>
          <a:solidFill>
            <a:srgbClr val="EB6B6D"/>
          </a:soli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Nivel de Satisfacción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95,43%</a:t>
            </a:r>
            <a:endParaRPr kumimoji="0" lang="es-CO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034674" y="12190055"/>
            <a:ext cx="16064738" cy="575456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2800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Para el canal presencial sedes Trámites y Servicios se alcanzo un nivel de satisfacción del 95,43%</a:t>
            </a:r>
            <a:endParaRPr lang="es-ES" sz="28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687927"/>
              </p:ext>
            </p:extLst>
          </p:nvPr>
        </p:nvGraphicFramePr>
        <p:xfrm>
          <a:off x="4244569" y="2384423"/>
          <a:ext cx="10504100" cy="9805631"/>
        </p:xfrm>
        <a:graphic>
          <a:graphicData uri="http://schemas.openxmlformats.org/drawingml/2006/table">
            <a:tbl>
              <a:tblPr/>
              <a:tblGrid>
                <a:gridCol w="8547640"/>
                <a:gridCol w="1956460"/>
              </a:tblGrid>
              <a:tr h="5225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Calificación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6C6E"/>
                    </a:solidFill>
                  </a:tcPr>
                </a:tc>
              </a:tr>
              <a:tr h="3996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previa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</a:tr>
              <a:tr h="43034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Satisfacción con la información previa encontrada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Espacio Físico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</a:tr>
              <a:tr h="8606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Distribución y comodidad del espacio físico de la sede (incluye sala de espera y servicios sanitarios)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4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Facilidad de acceso a la sede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6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Facilidades para el ingreso de personas en situación de discapacidad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4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Señalización, nivel de ruido, iluminación y aseo de la sede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de Contacto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</a:tr>
              <a:tr h="43034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Agilidad, amabilidad y conocimiento del servidor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4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prestada por el servidor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4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Claridad en la información entregada por el servidor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</a:tr>
              <a:tr h="8606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preferencial (diferencial) para personas en situación de discapacidad, adulto mayor y mujeres embarazadas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Tiempo de espera para ser atendido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Expectativas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</a:tr>
              <a:tr h="860682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de opciones en caso de no poder solucionar su situación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60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Satisfacción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</a:tr>
              <a:tr h="43034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general de satisfacción con la atención brindada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14 Rectángulo redondeado"/>
          <p:cNvSpPr/>
          <p:nvPr/>
        </p:nvSpPr>
        <p:spPr>
          <a:xfrm>
            <a:off x="16234568" y="5550515"/>
            <a:ext cx="4953001" cy="1146632"/>
          </a:xfrm>
          <a:prstGeom prst="roundRect">
            <a:avLst/>
          </a:prstGeom>
          <a:solidFill>
            <a:srgbClr val="EB6B6D"/>
          </a:soli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Encuestas realizadas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6000</a:t>
            </a:r>
          </a:p>
        </p:txBody>
      </p:sp>
    </p:spTree>
    <p:extLst>
      <p:ext uri="{BB962C8B-B14F-4D97-AF65-F5344CB8AC3E}">
        <p14:creationId xmlns:p14="http://schemas.microsoft.com/office/powerpoint/2010/main" val="41470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1" y="-13823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32769" y="5813425"/>
            <a:ext cx="21564600" cy="1252565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A9428C"/>
              </a:buClr>
              <a:buSzPts val="2000"/>
            </a:pPr>
            <a:r>
              <a:rPr lang="es-CO" sz="7200" b="1" dirty="0" smtClean="0">
                <a:solidFill>
                  <a:srgbClr val="EB6B6D"/>
                </a:solidFill>
                <a:latin typeface="Tahoma"/>
                <a:ea typeface="+mj-ea"/>
                <a:cs typeface="Tahoma"/>
              </a:rPr>
              <a:t>Canal Presencial sedes Lúdicas</a:t>
            </a:r>
            <a:endParaRPr lang="es-CO" sz="7200" b="1" dirty="0">
              <a:solidFill>
                <a:srgbClr val="EB6B6D"/>
              </a:solidFill>
              <a:latin typeface="Tahoma"/>
              <a:ea typeface="+mj-ea"/>
              <a:cs typeface="Tahoma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8" y="-13823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sp>
        <p:nvSpPr>
          <p:cNvPr id="45" name="object 45"/>
          <p:cNvSpPr/>
          <p:nvPr/>
        </p:nvSpPr>
        <p:spPr>
          <a:xfrm>
            <a:off x="536170" y="10653220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6" name="object 46"/>
          <p:cNvSpPr/>
          <p:nvPr/>
        </p:nvSpPr>
        <p:spPr>
          <a:xfrm>
            <a:off x="588258" y="11441936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1B3834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7" name="object 47"/>
          <p:cNvSpPr/>
          <p:nvPr/>
        </p:nvSpPr>
        <p:spPr>
          <a:xfrm>
            <a:off x="536169" y="12190055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5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ED060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9" y="285692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454464" y="1239649"/>
            <a:ext cx="17114105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44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Calificación aspectos y variables </a:t>
            </a:r>
            <a:r>
              <a:rPr lang="es-ES" sz="44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evaluadas sedes Lúdicas</a:t>
            </a:r>
            <a:endParaRPr lang="es-ES" sz="44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14 Rectángulo redondeado"/>
          <p:cNvSpPr/>
          <p:nvPr/>
        </p:nvSpPr>
        <p:spPr>
          <a:xfrm>
            <a:off x="16213606" y="6982996"/>
            <a:ext cx="4953002" cy="1146632"/>
          </a:xfrm>
          <a:prstGeom prst="roundRect">
            <a:avLst/>
          </a:prstGeom>
          <a:solidFill>
            <a:srgbClr val="EB6B6D"/>
          </a:soli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Nivel de Satisfacción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94,73%</a:t>
            </a:r>
            <a:endParaRPr kumimoji="0" lang="es-CO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034674" y="12190055"/>
            <a:ext cx="16064738" cy="575456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2800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Para el canal presencial sedes Trámites y Servicios se alcanzo un nivel de satisfacción del 95,43%</a:t>
            </a:r>
            <a:endParaRPr lang="es-ES" sz="28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9" name="14 Rectángulo redondeado"/>
          <p:cNvSpPr/>
          <p:nvPr/>
        </p:nvSpPr>
        <p:spPr>
          <a:xfrm>
            <a:off x="16234568" y="5550515"/>
            <a:ext cx="4953001" cy="1146632"/>
          </a:xfrm>
          <a:prstGeom prst="roundRect">
            <a:avLst/>
          </a:prstGeom>
          <a:solidFill>
            <a:srgbClr val="EB6B6D"/>
          </a:soli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Encuestas realizadas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4591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54927"/>
              </p:ext>
            </p:extLst>
          </p:nvPr>
        </p:nvGraphicFramePr>
        <p:xfrm>
          <a:off x="3737769" y="2613024"/>
          <a:ext cx="11582400" cy="9511844"/>
        </p:xfrm>
        <a:graphic>
          <a:graphicData uri="http://schemas.openxmlformats.org/drawingml/2006/table">
            <a:tbl>
              <a:tblPr/>
              <a:tblGrid>
                <a:gridCol w="9296400"/>
                <a:gridCol w="2286000"/>
              </a:tblGrid>
              <a:tr h="5806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Calificación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</a:tr>
              <a:tr h="375692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previa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</a:tr>
              <a:tr h="8026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Satisfacción con la información encontrada del servicio o programa brindado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Espacio Físico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</a:tr>
              <a:tr h="7684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Distribución y comodidad del espacio físico de la sede (incluye sala de espera y servicios sanitarios)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Facilidad de acceso a la sede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Facilidades para el ingreso de personas en situación de discapacidad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Señalización, nivel de ruido, iluminación y aseo de la sede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de Contacto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</a:tr>
              <a:tr h="4098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Agilidad, amabilidad y conocimiento del servidor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prestada por el servidor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Claridad en la información entregada por el servidor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Efectividad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</a:tr>
              <a:tr h="75138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preferencial (diferencial) para personas en situación de discapacidad, adulto mayor y mujeres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46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Tiempo de espera para ser atendido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Expectativas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</a:tr>
              <a:tr h="4098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de opciones en caso de no poder solucionar su situación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Satisfacción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AB4"/>
                    </a:solidFill>
                  </a:tcPr>
                </a:tc>
              </a:tr>
              <a:tr h="4098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general de satisfacción con la atención brindada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46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del propósito del programa o actividad en que participa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5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1" y="-13823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32769" y="5813425"/>
            <a:ext cx="21564600" cy="1252565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A9428C"/>
              </a:buClr>
              <a:buSzPts val="2000"/>
            </a:pPr>
            <a:r>
              <a:rPr lang="es-CO" sz="7200" b="1" dirty="0" smtClean="0">
                <a:solidFill>
                  <a:srgbClr val="EB6B6D"/>
                </a:solidFill>
                <a:latin typeface="Tahoma"/>
                <a:ea typeface="+mj-ea"/>
                <a:cs typeface="Tahoma"/>
              </a:rPr>
              <a:t>Canal Telefónica</a:t>
            </a:r>
            <a:endParaRPr lang="es-CO" sz="7200" b="1" dirty="0">
              <a:solidFill>
                <a:srgbClr val="EB6B6D"/>
              </a:solidFill>
              <a:latin typeface="Tahoma"/>
              <a:ea typeface="+mj-ea"/>
              <a:cs typeface="Tahoma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3412" y="-26881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sp>
        <p:nvSpPr>
          <p:cNvPr id="45" name="object 45"/>
          <p:cNvSpPr/>
          <p:nvPr/>
        </p:nvSpPr>
        <p:spPr>
          <a:xfrm>
            <a:off x="536170" y="10653220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6" name="object 46"/>
          <p:cNvSpPr/>
          <p:nvPr/>
        </p:nvSpPr>
        <p:spPr>
          <a:xfrm>
            <a:off x="588258" y="11441936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1B3834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7" name="object 47"/>
          <p:cNvSpPr/>
          <p:nvPr/>
        </p:nvSpPr>
        <p:spPr>
          <a:xfrm>
            <a:off x="536169" y="12190055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5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ED060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9" y="285692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5139483" y="1239649"/>
            <a:ext cx="14155238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4400" b="1" kern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Aspectos Evaluados Canal </a:t>
            </a:r>
            <a:r>
              <a:rPr lang="es-ES" sz="4400" b="1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Telefónico</a:t>
            </a:r>
            <a:endParaRPr lang="es-ES" sz="44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14 Rectángulo redondeado"/>
          <p:cNvSpPr/>
          <p:nvPr/>
        </p:nvSpPr>
        <p:spPr>
          <a:xfrm>
            <a:off x="7833900" y="10421370"/>
            <a:ext cx="9753600" cy="1146632"/>
          </a:xfrm>
          <a:prstGeom prst="roundRect">
            <a:avLst/>
          </a:prstGeom>
          <a:solidFill>
            <a:srgbClr val="E6796D"/>
          </a:soli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Nivel de Satisfacción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95,41%</a:t>
            </a:r>
            <a:endParaRPr kumimoji="0" lang="es-CO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034674" y="12190055"/>
            <a:ext cx="16064738" cy="575456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2800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Para el canal Telefónico se alcanzo un nivel de satisfacción del 95,41%</a:t>
            </a:r>
            <a:endParaRPr lang="es-ES" sz="28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14668"/>
              </p:ext>
            </p:extLst>
          </p:nvPr>
        </p:nvGraphicFramePr>
        <p:xfrm>
          <a:off x="6938169" y="3329954"/>
          <a:ext cx="10896600" cy="6240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0482"/>
                <a:gridCol w="2658059"/>
                <a:gridCol w="2658059"/>
              </a:tblGrid>
              <a:tr h="96187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3200" b="1" u="none" strike="noStrike" dirty="0">
                          <a:effectLst/>
                        </a:rPr>
                        <a:t>Aspectos evaluados y ponderación canal Telefónico </a:t>
                      </a:r>
                      <a:endParaRPr lang="es-ES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06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9618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</a:rPr>
                        <a:t>Indicadores de satisfacción 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</a:rPr>
                        <a:t>Ponderador 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</a:rPr>
                        <a:t>Calificación 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06368"/>
                    </a:solidFill>
                  </a:tcPr>
                </a:tc>
              </a:tr>
              <a:tr h="6099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>
                          <a:effectLst/>
                        </a:rPr>
                        <a:t>Disponibilidad y Acceso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 dirty="0">
                          <a:effectLst/>
                        </a:rPr>
                        <a:t>0,2</a:t>
                      </a:r>
                      <a:endParaRPr lang="es-CO" sz="2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>
                          <a:effectLst/>
                        </a:rPr>
                        <a:t>95,15</a:t>
                      </a:r>
                      <a:endParaRPr lang="es-CO" sz="2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099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>
                          <a:effectLst/>
                        </a:rPr>
                        <a:t>Personal de Contacto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 dirty="0">
                          <a:effectLst/>
                        </a:rPr>
                        <a:t>0,2</a:t>
                      </a:r>
                      <a:endParaRPr lang="es-CO" sz="2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>
                          <a:effectLst/>
                        </a:rPr>
                        <a:t>96,21</a:t>
                      </a:r>
                      <a:endParaRPr lang="es-CO" sz="2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099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>
                          <a:effectLst/>
                        </a:rPr>
                        <a:t>Efectividad del Proceso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 dirty="0">
                          <a:effectLst/>
                        </a:rPr>
                        <a:t>0,1</a:t>
                      </a:r>
                      <a:endParaRPr lang="es-CO" sz="2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>
                          <a:effectLst/>
                        </a:rPr>
                        <a:t>95,69</a:t>
                      </a:r>
                      <a:endParaRPr lang="es-CO" sz="2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099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>
                          <a:effectLst/>
                        </a:rPr>
                        <a:t>Expectativas frente al Proceso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 dirty="0">
                          <a:effectLst/>
                        </a:rPr>
                        <a:t>0,4</a:t>
                      </a:r>
                      <a:endParaRPr lang="es-CO" sz="2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>
                          <a:effectLst/>
                        </a:rPr>
                        <a:t>95,13</a:t>
                      </a:r>
                      <a:endParaRPr lang="es-CO" sz="28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099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>
                          <a:effectLst/>
                        </a:rPr>
                        <a:t>Nivel de Satisfacción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 dirty="0">
                          <a:effectLst/>
                        </a:rPr>
                        <a:t>0,1</a:t>
                      </a:r>
                      <a:endParaRPr lang="es-CO" sz="2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u="none" strike="noStrike" dirty="0">
                          <a:effectLst/>
                        </a:rPr>
                        <a:t>95,22</a:t>
                      </a:r>
                      <a:endParaRPr lang="es-CO" sz="2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3343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</a:rPr>
                        <a:t>Total 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06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</a:rPr>
                        <a:t>95,41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06368"/>
                    </a:solidFill>
                  </a:tcPr>
                </a:tc>
              </a:tr>
              <a:tr h="63343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</a:rPr>
                        <a:t>Numero de Encuestas aplicadas 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06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</a:rPr>
                        <a:t>1430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0636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7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" y="-120319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sp>
        <p:nvSpPr>
          <p:cNvPr id="45" name="object 45"/>
          <p:cNvSpPr/>
          <p:nvPr/>
        </p:nvSpPr>
        <p:spPr>
          <a:xfrm>
            <a:off x="536170" y="10653220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6" name="object 46"/>
          <p:cNvSpPr/>
          <p:nvPr/>
        </p:nvSpPr>
        <p:spPr>
          <a:xfrm>
            <a:off x="588258" y="11441936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1B3834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7" name="object 47"/>
          <p:cNvSpPr/>
          <p:nvPr/>
        </p:nvSpPr>
        <p:spPr>
          <a:xfrm>
            <a:off x="536169" y="12190055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5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ED060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9" y="285692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454464" y="1239649"/>
            <a:ext cx="17114105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44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Calificación aspectos y variables </a:t>
            </a:r>
            <a:r>
              <a:rPr lang="es-ES" sz="44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evaluadas Canal Telefónico</a:t>
            </a:r>
          </a:p>
        </p:txBody>
      </p:sp>
      <p:sp>
        <p:nvSpPr>
          <p:cNvPr id="16" name="14 Rectángulo redondeado"/>
          <p:cNvSpPr/>
          <p:nvPr/>
        </p:nvSpPr>
        <p:spPr>
          <a:xfrm>
            <a:off x="16213606" y="6982996"/>
            <a:ext cx="4953002" cy="1146632"/>
          </a:xfrm>
          <a:prstGeom prst="roundRect">
            <a:avLst/>
          </a:prstGeom>
          <a:solidFill>
            <a:srgbClr val="EB6B6D"/>
          </a:soli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Nivel de Satisfacción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95,41%</a:t>
            </a:r>
            <a:endParaRPr kumimoji="0" lang="es-CO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14 Rectángulo redondeado"/>
          <p:cNvSpPr/>
          <p:nvPr/>
        </p:nvSpPr>
        <p:spPr>
          <a:xfrm>
            <a:off x="16234568" y="5550515"/>
            <a:ext cx="4953001" cy="1146632"/>
          </a:xfrm>
          <a:prstGeom prst="roundRect">
            <a:avLst/>
          </a:prstGeom>
          <a:solidFill>
            <a:srgbClr val="EB6B6D"/>
          </a:soli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Encuestas realizadas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1430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9"/>
              </p:ext>
            </p:extLst>
          </p:nvPr>
        </p:nvGraphicFramePr>
        <p:xfrm>
          <a:off x="4880769" y="3314805"/>
          <a:ext cx="9906000" cy="7680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7003"/>
                <a:gridCol w="2938997"/>
              </a:tblGrid>
              <a:tr h="50998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u="none" strike="noStrike" dirty="0">
                          <a:effectLst/>
                        </a:rPr>
                        <a:t>Variable</a:t>
                      </a:r>
                      <a:endParaRPr lang="es-CO" sz="3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3200" b="1" u="none" strike="noStrike" dirty="0">
                          <a:effectLst/>
                        </a:rPr>
                        <a:t>Calificación</a:t>
                      </a:r>
                      <a:endParaRPr lang="es-CO" sz="3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06368"/>
                    </a:solidFill>
                  </a:tcPr>
                </a:tc>
              </a:tr>
              <a:tr h="4751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400" u="none" strike="noStrike" dirty="0">
                          <a:effectLst/>
                        </a:rPr>
                        <a:t>Disponibilidad y Acceso</a:t>
                      </a:r>
                      <a:endParaRPr lang="es-CO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95,15</a:t>
                      </a:r>
                      <a:endParaRPr lang="es-CO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BAB4"/>
                    </a:solidFill>
                  </a:tcPr>
                </a:tc>
              </a:tr>
              <a:tr h="43588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Facilidad que tuvo para encontrar el número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92,71</a:t>
                      </a:r>
                      <a:endParaRPr lang="es-C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5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 dirty="0">
                          <a:effectLst/>
                        </a:rPr>
                        <a:t>Facilidad para comunicarse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97,58</a:t>
                      </a:r>
                      <a:endParaRPr lang="es-C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51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400" u="none" strike="noStrike" dirty="0">
                          <a:effectLst/>
                        </a:rPr>
                        <a:t>Personal de Contacto</a:t>
                      </a:r>
                      <a:endParaRPr lang="es-CO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96,21</a:t>
                      </a:r>
                      <a:endParaRPr lang="es-CO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BAB4"/>
                    </a:solidFill>
                  </a:tcPr>
                </a:tc>
              </a:tr>
              <a:tr h="43588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Amabilidad y respeto del servidor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97,16</a:t>
                      </a:r>
                      <a:endParaRPr lang="es-C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588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Capacidad de escucha del servidor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>
                          <a:effectLst/>
                        </a:rPr>
                        <a:t>96,36</a:t>
                      </a:r>
                      <a:endParaRPr lang="es-C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588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Habilidad para responder sus pregunta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>
                          <a:effectLst/>
                        </a:rPr>
                        <a:t>95,75</a:t>
                      </a:r>
                      <a:endParaRPr lang="es-C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588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Conocimiento del tema por parte del servidor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>
                          <a:effectLst/>
                        </a:rPr>
                        <a:t>95,55</a:t>
                      </a:r>
                      <a:endParaRPr lang="es-CO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51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400" u="none" strike="noStrike" dirty="0">
                          <a:effectLst/>
                        </a:rPr>
                        <a:t>Efectividad del Proceso</a:t>
                      </a:r>
                      <a:endParaRPr lang="es-CO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95,69</a:t>
                      </a:r>
                      <a:endParaRPr lang="es-CO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BAB4"/>
                    </a:solidFill>
                  </a:tcPr>
                </a:tc>
              </a:tr>
              <a:tr h="43588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Calidad de la orientación recibida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95,64</a:t>
                      </a:r>
                      <a:endParaRPr lang="es-C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588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Facilidad para que le dieran la información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95,75</a:t>
                      </a:r>
                      <a:endParaRPr lang="es-C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51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400" u="none" strike="noStrike" dirty="0">
                          <a:effectLst/>
                        </a:rPr>
                        <a:t>Expectativas frente al Proceso</a:t>
                      </a:r>
                      <a:endParaRPr lang="es-CO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95,13</a:t>
                      </a:r>
                      <a:endParaRPr lang="es-CO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BAB4"/>
                    </a:solidFill>
                  </a:tcPr>
                </a:tc>
              </a:tr>
              <a:tr h="43588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La solución a su necesidad de información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96,25</a:t>
                      </a:r>
                      <a:endParaRPr lang="es-C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3588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Transparencia en el trámite en general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94,00</a:t>
                      </a:r>
                      <a:endParaRPr lang="es-C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7511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400" u="none" strike="noStrike" dirty="0">
                          <a:effectLst/>
                        </a:rPr>
                        <a:t>Nivel de Satisfacción</a:t>
                      </a:r>
                      <a:endParaRPr lang="es-CO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95,22</a:t>
                      </a:r>
                      <a:endParaRPr lang="es-CO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BAB4"/>
                    </a:solidFill>
                  </a:tcPr>
                </a:tc>
              </a:tr>
              <a:tr h="43588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Satisfacción con el proceso de atención telefónica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95,22</a:t>
                      </a:r>
                      <a:endParaRPr lang="es-CO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5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1" y="-13823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32769" y="5813425"/>
            <a:ext cx="21564600" cy="1252565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A9428C"/>
              </a:buClr>
              <a:buSzPts val="2000"/>
            </a:pPr>
            <a:r>
              <a:rPr lang="es-CO" sz="7200" b="1" dirty="0" smtClean="0">
                <a:solidFill>
                  <a:srgbClr val="EB6B6D"/>
                </a:solidFill>
                <a:latin typeface="Tahoma"/>
                <a:ea typeface="+mj-ea"/>
                <a:cs typeface="Tahoma"/>
              </a:rPr>
              <a:t>Canal Virtual</a:t>
            </a:r>
            <a:endParaRPr lang="es-CO" sz="7200" b="1" dirty="0">
              <a:solidFill>
                <a:srgbClr val="EB6B6D"/>
              </a:solidFill>
              <a:latin typeface="Tahoma"/>
              <a:ea typeface="+mj-ea"/>
              <a:cs typeface="Tahoma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3412" y="-26881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sp>
        <p:nvSpPr>
          <p:cNvPr id="45" name="object 45"/>
          <p:cNvSpPr/>
          <p:nvPr/>
        </p:nvSpPr>
        <p:spPr>
          <a:xfrm>
            <a:off x="536170" y="10653220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6" name="object 46"/>
          <p:cNvSpPr/>
          <p:nvPr/>
        </p:nvSpPr>
        <p:spPr>
          <a:xfrm>
            <a:off x="588258" y="11441936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1B3834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7" name="object 47"/>
          <p:cNvSpPr/>
          <p:nvPr/>
        </p:nvSpPr>
        <p:spPr>
          <a:xfrm>
            <a:off x="536169" y="12190055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5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ED060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9" y="285692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5139483" y="1239649"/>
            <a:ext cx="14155238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4400" b="1" kern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Aspectos Evaluados Canal </a:t>
            </a:r>
            <a:r>
              <a:rPr lang="es-ES" sz="4400" b="1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Virtual</a:t>
            </a:r>
            <a:endParaRPr lang="es-ES" sz="44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14 Rectángulo redondeado"/>
          <p:cNvSpPr/>
          <p:nvPr/>
        </p:nvSpPr>
        <p:spPr>
          <a:xfrm>
            <a:off x="7833900" y="10421370"/>
            <a:ext cx="9753600" cy="1146632"/>
          </a:xfrm>
          <a:prstGeom prst="roundRect">
            <a:avLst/>
          </a:prstGeom>
          <a:solidFill>
            <a:srgbClr val="E6796D"/>
          </a:soli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Nivel de Satisfacción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78,07%</a:t>
            </a:r>
            <a:endParaRPr kumimoji="0" lang="es-CO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670969" y="12190055"/>
            <a:ext cx="17428443" cy="575456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2800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Para el canal Virtual se contestaron 196 cuestionarios de encuesta y se alcanzo un nivel de satisfacción del 78,07%</a:t>
            </a:r>
            <a:endParaRPr lang="es-ES" sz="28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783649"/>
              </p:ext>
            </p:extLst>
          </p:nvPr>
        </p:nvGraphicFramePr>
        <p:xfrm>
          <a:off x="7623969" y="4365625"/>
          <a:ext cx="9963533" cy="4418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9566"/>
                <a:gridCol w="2416783"/>
                <a:gridCol w="2257184"/>
              </a:tblGrid>
              <a:tr h="52359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3200" u="none" strike="noStrike" dirty="0">
                          <a:effectLst/>
                        </a:rPr>
                        <a:t>Aspectos evaluados y ponderación canal Telefónico </a:t>
                      </a:r>
                      <a:endParaRPr lang="es-E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E06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23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</a:rPr>
                        <a:t>Indicadores de Satisfacción 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</a:rPr>
                        <a:t>Ponderador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</a:rPr>
                        <a:t>Calificación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06368"/>
                    </a:solidFill>
                  </a:tcPr>
                </a:tc>
              </a:tr>
              <a:tr h="523598">
                <a:tc>
                  <a:txBody>
                    <a:bodyPr/>
                    <a:lstStyle/>
                    <a:p>
                      <a:pPr algn="l" fontAlgn="b"/>
                      <a:r>
                        <a:rPr lang="es-CO" sz="2800" u="none" strike="noStrike" dirty="0">
                          <a:effectLst/>
                        </a:rPr>
                        <a:t>Aspectos Técnicos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u="none" strike="noStrike" dirty="0">
                          <a:effectLst/>
                        </a:rPr>
                        <a:t>0,25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u="none" strike="noStrike" dirty="0">
                          <a:effectLst/>
                        </a:rPr>
                        <a:t>80,69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523598"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u="none" strike="noStrike" dirty="0">
                          <a:effectLst/>
                        </a:rPr>
                        <a:t>Calidad del contenido y búsquedas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u="none" strike="noStrike">
                          <a:effectLst/>
                        </a:rPr>
                        <a:t>0,25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u="none" strike="noStrike">
                          <a:effectLst/>
                        </a:rPr>
                        <a:t>78,51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523598">
                <a:tc>
                  <a:txBody>
                    <a:bodyPr/>
                    <a:lstStyle/>
                    <a:p>
                      <a:pPr algn="l" fontAlgn="b"/>
                      <a:r>
                        <a:rPr lang="es-CO" sz="2800" u="none" strike="noStrike" dirty="0">
                          <a:effectLst/>
                        </a:rPr>
                        <a:t>Atención vía chat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u="none" strike="noStrike">
                          <a:effectLst/>
                        </a:rPr>
                        <a:t>0,25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u="none" strike="noStrike">
                          <a:effectLst/>
                        </a:rPr>
                        <a:t>70,95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523598">
                <a:tc>
                  <a:txBody>
                    <a:bodyPr/>
                    <a:lstStyle/>
                    <a:p>
                      <a:pPr algn="l" fontAlgn="b"/>
                      <a:r>
                        <a:rPr lang="es-CO" sz="2800" u="none" strike="noStrike" dirty="0">
                          <a:effectLst/>
                        </a:rPr>
                        <a:t>Trámite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u="none" strike="noStrike">
                          <a:effectLst/>
                        </a:rPr>
                        <a:t>0,25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u="none" strike="noStrike">
                          <a:effectLst/>
                        </a:rPr>
                        <a:t>82,13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63829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</a:rPr>
                        <a:t>Total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06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</a:rPr>
                        <a:t>78,07</a:t>
                      </a:r>
                      <a:endParaRPr lang="es-CO" sz="2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06368"/>
                    </a:solidFill>
                  </a:tcPr>
                </a:tc>
              </a:tr>
              <a:tr h="63829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</a:rPr>
                        <a:t>Numero de Encuestas aplicadas 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06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</a:rPr>
                        <a:t>196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0636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0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0109" y="-26881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sp>
        <p:nvSpPr>
          <p:cNvPr id="45" name="object 45"/>
          <p:cNvSpPr/>
          <p:nvPr/>
        </p:nvSpPr>
        <p:spPr>
          <a:xfrm>
            <a:off x="536170" y="10653220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6" name="object 46"/>
          <p:cNvSpPr/>
          <p:nvPr/>
        </p:nvSpPr>
        <p:spPr>
          <a:xfrm>
            <a:off x="588258" y="11441936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1B3834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7" name="object 47"/>
          <p:cNvSpPr/>
          <p:nvPr/>
        </p:nvSpPr>
        <p:spPr>
          <a:xfrm>
            <a:off x="536169" y="12190055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5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ED060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9" y="285692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454464" y="1239649"/>
            <a:ext cx="17114105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44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Calificación aspectos y variables </a:t>
            </a:r>
            <a:r>
              <a:rPr lang="es-ES" sz="44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evaluadas Canal Virtual</a:t>
            </a:r>
            <a:endParaRPr lang="es-ES" sz="44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14 Rectángulo redondeado"/>
          <p:cNvSpPr/>
          <p:nvPr/>
        </p:nvSpPr>
        <p:spPr>
          <a:xfrm>
            <a:off x="16213606" y="6982996"/>
            <a:ext cx="4953002" cy="1146632"/>
          </a:xfrm>
          <a:prstGeom prst="roundRect">
            <a:avLst/>
          </a:prstGeom>
          <a:solidFill>
            <a:srgbClr val="EB6B6D"/>
          </a:soli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Nivel de Satisfacción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78,07%</a:t>
            </a:r>
            <a:endParaRPr kumimoji="0" lang="es-CO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14 Rectángulo redondeado"/>
          <p:cNvSpPr/>
          <p:nvPr/>
        </p:nvSpPr>
        <p:spPr>
          <a:xfrm>
            <a:off x="16234568" y="5550515"/>
            <a:ext cx="4953001" cy="1146632"/>
          </a:xfrm>
          <a:prstGeom prst="roundRect">
            <a:avLst/>
          </a:prstGeom>
          <a:solidFill>
            <a:srgbClr val="EB6B6D"/>
          </a:soli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Encuestas realizadas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196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90978"/>
              </p:ext>
            </p:extLst>
          </p:nvPr>
        </p:nvGraphicFramePr>
        <p:xfrm>
          <a:off x="4348937" y="2162019"/>
          <a:ext cx="10770800" cy="9955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1406"/>
                <a:gridCol w="2209394"/>
              </a:tblGrid>
              <a:tr h="5761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Variable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Satisfacción 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06368"/>
                    </a:solidFill>
                  </a:tcPr>
                </a:tc>
              </a:tr>
              <a:tr h="3685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 dirty="0">
                          <a:effectLst/>
                        </a:rPr>
                        <a:t>Aspectos Técnicos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80,69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2BAB4"/>
                    </a:solidFill>
                  </a:tcPr>
                </a:tc>
              </a:tr>
              <a:tr h="7371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 smtClean="0">
                          <a:effectLst/>
                        </a:rPr>
                        <a:t>Cuanto</a:t>
                      </a:r>
                      <a:r>
                        <a:rPr lang="es-ES" sz="2400" u="none" strike="noStrike" baseline="0" dirty="0" smtClean="0">
                          <a:effectLst/>
                        </a:rPr>
                        <a:t> t</a:t>
                      </a:r>
                      <a:r>
                        <a:rPr lang="es-ES" sz="2400" u="none" strike="noStrike" dirty="0" smtClean="0">
                          <a:effectLst/>
                        </a:rPr>
                        <a:t>iempo </a:t>
                      </a:r>
                      <a:r>
                        <a:rPr lang="es-ES" sz="2400" u="none" strike="noStrike" dirty="0">
                          <a:effectLst/>
                        </a:rPr>
                        <a:t>tarda en abrirle el portal web de la Alcaldía de </a:t>
                      </a:r>
                      <a:r>
                        <a:rPr lang="es-ES" sz="2400" u="none" strike="noStrike" dirty="0" smtClean="0">
                          <a:effectLst/>
                        </a:rPr>
                        <a:t>Medellín?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81,94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5564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 smtClean="0">
                          <a:effectLst/>
                        </a:rPr>
                        <a:t>¿Qué tan comprensible es el sitio </a:t>
                      </a:r>
                      <a:r>
                        <a:rPr lang="es-ES" sz="2400" u="none" strike="noStrike" dirty="0">
                          <a:effectLst/>
                        </a:rPr>
                        <a:t>web de la Alcaldía de </a:t>
                      </a:r>
                      <a:r>
                        <a:rPr lang="es-ES" sz="2400" u="none" strike="noStrike" dirty="0" smtClean="0">
                          <a:effectLst/>
                        </a:rPr>
                        <a:t>Medellín?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80,92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5564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 smtClean="0">
                          <a:effectLst/>
                        </a:rPr>
                        <a:t>¿Qué tan satisfecho </a:t>
                      </a:r>
                      <a:r>
                        <a:rPr lang="es-ES" sz="2400" u="none" strike="noStrike" dirty="0">
                          <a:effectLst/>
                        </a:rPr>
                        <a:t>se sintió con el uso del sitio web de la Alcaldía?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79,39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68558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Calidad del contenido y búsquedas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78,51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2BAB4"/>
                    </a:solidFill>
                  </a:tcPr>
                </a:tc>
              </a:tr>
              <a:tr h="77645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¿Encontró la información que buscaba sobre la administración municipal en el sitio web de la Alcaldía de Medellín?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86,94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7371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¿La información que buscaba en el sitio web de la Alcaldía de Medellín estaba actualizada?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85,71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7635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¿Qué tan fácil es buscar y encontrar información dentro del sitio web de la Alcaldía de Medellín?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75,31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0822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¿Tuvo que buscar o profundizar en la información en otro sitio web?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78,78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7371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¿Cuánto tiempo se demoró en encontrar la información que buscaba?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65,82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685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 dirty="0">
                          <a:effectLst/>
                        </a:rPr>
                        <a:t>Atención vía chat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70,95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2BAB4"/>
                    </a:solidFill>
                  </a:tcPr>
                </a:tc>
              </a:tr>
              <a:tr h="43999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Solución de la consulta o solicitud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62,61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3999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Tiempo de respuesta en el chat?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76,10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39991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Claridad en la información brindada por el asesor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74,15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685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u="none" strike="noStrike" dirty="0">
                          <a:effectLst/>
                        </a:rPr>
                        <a:t>Trámite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2BA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400" u="none" strike="noStrike" dirty="0">
                          <a:effectLst/>
                        </a:rPr>
                        <a:t>82,13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2BAB4"/>
                    </a:solidFill>
                  </a:tcPr>
                </a:tc>
              </a:tr>
              <a:tr h="5564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¿Encontró fácil el trámite que necesitaba realizar?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79,57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5564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u="none" strike="noStrike" dirty="0">
                          <a:effectLst/>
                        </a:rPr>
                        <a:t>¿El trámite se realizó de manera exitosa?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u="none" strike="noStrike" dirty="0">
                          <a:effectLst/>
                        </a:rPr>
                        <a:t>84,68</a:t>
                      </a:r>
                      <a:endParaRPr lang="es-CO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1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6881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sp>
        <p:nvSpPr>
          <p:cNvPr id="45" name="object 45"/>
          <p:cNvSpPr/>
          <p:nvPr/>
        </p:nvSpPr>
        <p:spPr>
          <a:xfrm>
            <a:off x="536170" y="10653220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6" name="object 46"/>
          <p:cNvSpPr/>
          <p:nvPr/>
        </p:nvSpPr>
        <p:spPr>
          <a:xfrm>
            <a:off x="588258" y="11441936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1B3834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7" name="object 47"/>
          <p:cNvSpPr/>
          <p:nvPr/>
        </p:nvSpPr>
        <p:spPr>
          <a:xfrm>
            <a:off x="536169" y="12190055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5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ED060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9" y="285692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507370" y="987367"/>
            <a:ext cx="17068800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CO" sz="4400" b="1" dirty="0" smtClean="0"/>
              <a:t>Fortalecimiento del servicio para mejorar la experiencia del ciudadano</a:t>
            </a:r>
            <a:endParaRPr lang="es-ES" sz="44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405528" y="11471439"/>
            <a:ext cx="19196552" cy="1006344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CO" sz="2800" dirty="0">
                <a:ea typeface="Cambria" panose="02040503050406030204" pitchFamily="18" charset="0"/>
                <a:cs typeface="Calibri" panose="020F0502020204030204" pitchFamily="34" charset="0"/>
              </a:rPr>
              <a:t>Mide la lealtad de los ciudadanos de Medellín y se enfoca en las recomendaciones de boca en boca, tanto negativas como positivas, que  pueden influenciar en el crecimiento de la entidad. V</a:t>
            </a:r>
            <a:r>
              <a:rPr lang="es-CO" sz="2800" dirty="0"/>
              <a:t>alores de INP entre 30% y 60% se consideran muy positivos</a:t>
            </a:r>
            <a:r>
              <a:rPr lang="es-CO" sz="2800" dirty="0" smtClean="0"/>
              <a:t>.</a:t>
            </a:r>
            <a:endParaRPr lang="es-ES" sz="28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6615570" y="2292837"/>
            <a:ext cx="4960600" cy="523220"/>
          </a:xfrm>
          <a:prstGeom prst="rect">
            <a:avLst/>
          </a:prstGeom>
          <a:solidFill>
            <a:srgbClr val="F2BAB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800" dirty="0"/>
              <a:t>Índice Neto de Promotores  </a:t>
            </a:r>
            <a:r>
              <a:rPr lang="es-CO" sz="2800" dirty="0" smtClean="0"/>
              <a:t>(INP)</a:t>
            </a:r>
            <a:endParaRPr lang="es-CO" sz="2800" dirty="0"/>
          </a:p>
        </p:txBody>
      </p:sp>
      <p:sp>
        <p:nvSpPr>
          <p:cNvPr id="19" name="Rectángulo 18"/>
          <p:cNvSpPr/>
          <p:nvPr/>
        </p:nvSpPr>
        <p:spPr>
          <a:xfrm>
            <a:off x="1320452" y="3258882"/>
            <a:ext cx="21010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¿En </a:t>
            </a:r>
            <a:r>
              <a:rPr lang="es-ES" sz="2800" dirty="0"/>
              <a:t>qué medida estaría dispuesto a recomendar los </a:t>
            </a:r>
            <a:r>
              <a:rPr lang="es-ES" sz="2800" dirty="0" smtClean="0"/>
              <a:t>trámites, servicios o productos </a:t>
            </a:r>
            <a:r>
              <a:rPr lang="es-ES" sz="2800" dirty="0"/>
              <a:t>del Distrito de Medellín a familiares o conocidos?</a:t>
            </a:r>
            <a:endParaRPr lang="es-CO" sz="28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932557"/>
              </p:ext>
            </p:extLst>
          </p:nvPr>
        </p:nvGraphicFramePr>
        <p:xfrm>
          <a:off x="7776368" y="4033976"/>
          <a:ext cx="6248402" cy="7274599"/>
        </p:xfrm>
        <a:graphic>
          <a:graphicData uri="http://schemas.openxmlformats.org/drawingml/2006/table">
            <a:tbl>
              <a:tblPr/>
              <a:tblGrid>
                <a:gridCol w="1905884"/>
                <a:gridCol w="1447506"/>
                <a:gridCol w="1447506"/>
                <a:gridCol w="1447506"/>
              </a:tblGrid>
              <a:tr h="5784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Índice </a:t>
                      </a:r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Neto de Promotores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015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Año  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8005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Cantidad </a:t>
                      </a:r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Respuestas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participación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IEC </a:t>
                      </a:r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</a:tr>
              <a:tr h="3933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</a:tr>
              <a:tr h="3933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33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033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33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33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33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33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33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33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96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33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9949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-26881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4343215" y="888706"/>
            <a:ext cx="17387136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A9428C"/>
              </a:buClr>
              <a:buSzPts val="2000"/>
            </a:pPr>
            <a:r>
              <a:rPr lang="es-CO" sz="4400" b="1" dirty="0" smtClean="0">
                <a:latin typeface="Tahoma"/>
                <a:ea typeface="+mj-ea"/>
                <a:cs typeface="Tahoma"/>
              </a:rPr>
              <a:t>Ficha técnica encuestas canales de atención </a:t>
            </a:r>
            <a:endParaRPr lang="es-CO" sz="4400" b="1" dirty="0">
              <a:latin typeface="Tahoma"/>
              <a:ea typeface="+mj-ea"/>
              <a:cs typeface="Tahoma"/>
            </a:endParaRPr>
          </a:p>
        </p:txBody>
      </p:sp>
      <p:sp>
        <p:nvSpPr>
          <p:cNvPr id="17" name="Google Shape;122;p5"/>
          <p:cNvSpPr txBox="1"/>
          <p:nvPr/>
        </p:nvSpPr>
        <p:spPr>
          <a:xfrm>
            <a:off x="1404516" y="2380352"/>
            <a:ext cx="21430504" cy="6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La Subsecretaría de Servicio a la Ciudadanía enmarcada en el principio de transparencia y como parte del proceso de mejora continua, realizó las encuestas de Medición de la Satisfacción a los ciudadanos y grupos de valor que solicitaron información, accedieron a un trámite o un servicio por medio de los canales de atención presencial, telefónica y/o virtual. </a:t>
            </a:r>
            <a:endParaRPr lang="es-C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C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La medición se llevó a cabo entre el </a:t>
            </a: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de octubre y el 1 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diciembre 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2023.</a:t>
            </a:r>
            <a:endParaRPr lang="es-C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C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Para calcular el tamaño de la muestra de las encuestas a realizar, se tuvo en cuenta el número de atenciones realizadas en la línea telefónica y en las sedes del Distrito, en el periodo  comprendido entre el 1 de enero y el 30 de junio de </a:t>
            </a: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2023.</a:t>
            </a:r>
            <a:endParaRPr lang="es-C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El margen de error máximo admisible es del 5%,  con un nivel de confianza del 95% para cada uno de los canales.</a:t>
            </a:r>
            <a:endParaRPr lang="es-C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Para el canal virtual se toma la base de datos de la encuesta que está disponible en la página Web del Distrito de Medellín, con corte a 30 de noviembre de </a:t>
            </a: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2023. </a:t>
            </a:r>
            <a:endParaRPr lang="es-C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C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El indicador para el componente de medición se encuentra definido en el plan de desarrollo con una meta establecida del 92% finalizando el cuatrienio.</a:t>
            </a:r>
            <a:endParaRPr lang="es-C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122;p5"/>
          <p:cNvSpPr txBox="1"/>
          <p:nvPr/>
        </p:nvSpPr>
        <p:spPr>
          <a:xfrm>
            <a:off x="3718447" y="9840900"/>
            <a:ext cx="19029078" cy="954067"/>
          </a:xfrm>
          <a:prstGeom prst="rect">
            <a:avLst/>
          </a:prstGeom>
          <a:gradFill flip="none" rotWithShape="1">
            <a:gsLst>
              <a:gs pos="0">
                <a:srgbClr val="F2BAB4">
                  <a:shade val="30000"/>
                  <a:satMod val="115000"/>
                </a:srgbClr>
              </a:gs>
              <a:gs pos="50000">
                <a:srgbClr val="F2BAB4">
                  <a:shade val="67500"/>
                  <a:satMod val="115000"/>
                </a:srgbClr>
              </a:gs>
              <a:gs pos="100000">
                <a:srgbClr val="F2BAB4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Objetivo de la medición: Obtener información de la percepción de los ciudadanos y grupos de valor de los tres canales de atención, identificando falencias y oportunidades de mejora en los procesos.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4980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8" y="-26881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sp>
        <p:nvSpPr>
          <p:cNvPr id="45" name="object 45"/>
          <p:cNvSpPr/>
          <p:nvPr/>
        </p:nvSpPr>
        <p:spPr>
          <a:xfrm>
            <a:off x="536170" y="10653220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6" name="object 46"/>
          <p:cNvSpPr/>
          <p:nvPr/>
        </p:nvSpPr>
        <p:spPr>
          <a:xfrm>
            <a:off x="588258" y="11441936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1B3834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7" name="object 47"/>
          <p:cNvSpPr/>
          <p:nvPr/>
        </p:nvSpPr>
        <p:spPr>
          <a:xfrm>
            <a:off x="536169" y="12190055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5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ED060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9" y="285692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507370" y="987367"/>
            <a:ext cx="17068800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CO" sz="4400" b="1" dirty="0" smtClean="0"/>
              <a:t>Fortalecimiento del servicio para mejorar la experiencia del ciudadano</a:t>
            </a:r>
            <a:endParaRPr lang="es-ES" sz="44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740285" y="10649288"/>
            <a:ext cx="19675884" cy="1437231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CO" sz="2800" dirty="0">
                <a:ea typeface="Cambria" panose="02040503050406030204" pitchFamily="18" charset="0"/>
                <a:cs typeface="Calibri" panose="020F0502020204030204" pitchFamily="34" charset="0"/>
              </a:rPr>
              <a:t>Mide la lealtad de los ciudadanos de Medellín y se enfoca en las recomendaciones de boca en boca, tanto negativas como positivas, que  pueden influenciar en el crecimiento de la entidad. V</a:t>
            </a:r>
            <a:r>
              <a:rPr lang="es-CO" sz="2800" dirty="0"/>
              <a:t>alores de INP entre 30% y 60% se consideran muy positivos.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ES" sz="28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6615570" y="2292837"/>
            <a:ext cx="4960600" cy="523220"/>
          </a:xfrm>
          <a:prstGeom prst="rect">
            <a:avLst/>
          </a:prstGeom>
          <a:solidFill>
            <a:srgbClr val="F2BAB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sz="2800" dirty="0"/>
              <a:t>Índice de Esfuerzo del Ciudadano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320452" y="3258882"/>
            <a:ext cx="210101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¿Qué tan sencillo o difícil fue realizar el trámite o servicio solicitado? </a:t>
            </a:r>
            <a:endParaRPr lang="es-CO" sz="2800" dirty="0"/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7627"/>
              </p:ext>
            </p:extLst>
          </p:nvPr>
        </p:nvGraphicFramePr>
        <p:xfrm>
          <a:off x="6252369" y="4089228"/>
          <a:ext cx="11125200" cy="6127769"/>
        </p:xfrm>
        <a:graphic>
          <a:graphicData uri="http://schemas.openxmlformats.org/drawingml/2006/table">
            <a:tbl>
              <a:tblPr/>
              <a:tblGrid>
                <a:gridCol w="3393402"/>
                <a:gridCol w="2577266"/>
                <a:gridCol w="2577266"/>
                <a:gridCol w="2577266"/>
              </a:tblGrid>
              <a:tr h="60034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Índice </a:t>
                      </a:r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Esfuerzo Ciudadano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0728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Año  </a:t>
                      </a:r>
                      <a:r>
                        <a:rPr lang="es-CO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0145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Cantidad de </a:t>
                      </a:r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Respuestas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es-CO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participación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IEC </a:t>
                      </a:r>
                      <a:r>
                        <a:rPr lang="es-CO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</a:tr>
              <a:tr h="6848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Muy sencillo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</a:tr>
              <a:tr h="6848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Sencillo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188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Indiferente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188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Difícil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188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Muy difícil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0792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general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3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3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73" y="36738"/>
            <a:ext cx="24192089" cy="1360824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395" dirty="0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465" y="10701098"/>
            <a:ext cx="2991332" cy="2091397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4" y="298454"/>
            <a:ext cx="3701142" cy="155904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CEF327D-DD1A-DF43-BE66-80792BC38D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75" b="20782"/>
          <a:stretch/>
        </p:blipFill>
        <p:spPr>
          <a:xfrm>
            <a:off x="-40733" y="10302365"/>
            <a:ext cx="2333860" cy="3292368"/>
          </a:xfrm>
          <a:prstGeom prst="rect">
            <a:avLst/>
          </a:prstGeom>
        </p:spPr>
      </p:pic>
      <p:sp>
        <p:nvSpPr>
          <p:cNvPr id="15" name="Google Shape;122;p5"/>
          <p:cNvSpPr txBox="1"/>
          <p:nvPr/>
        </p:nvSpPr>
        <p:spPr>
          <a:xfrm>
            <a:off x="1137355" y="2384111"/>
            <a:ext cx="9982200" cy="8364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246" tIns="45610" rIns="91246" bIns="45610" anchor="t" anchorCtr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sz="2400" dirty="0" smtClean="0"/>
              <a:t>Las </a:t>
            </a:r>
            <a:r>
              <a:rPr lang="es-ES" sz="2400" dirty="0"/>
              <a:t>recomendaciones más recurrentes de los ciudadanos en cuanto a las sedes </a:t>
            </a:r>
            <a:r>
              <a:rPr lang="es-ES" sz="2400" dirty="0" smtClean="0"/>
              <a:t> de atención Trámites y servicios:</a:t>
            </a:r>
          </a:p>
          <a:p>
            <a:pPr algn="just">
              <a:lnSpc>
                <a:spcPct val="107000"/>
              </a:lnSpc>
            </a:pPr>
            <a:r>
              <a:rPr lang="es-ES" sz="2400" dirty="0" smtClean="0"/>
              <a:t>				</a:t>
            </a:r>
          </a:p>
          <a:p>
            <a:pPr algn="just">
              <a:lnSpc>
                <a:spcPct val="107000"/>
              </a:lnSpc>
            </a:pPr>
            <a:r>
              <a:rPr lang="es-ES" sz="2400" dirty="0" smtClean="0"/>
              <a:t>En cuanto a la sede	</a:t>
            </a:r>
          </a:p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" sz="2400" dirty="0"/>
              <a:t>Agilizar la atención y los tiempos de espera para ser atendidos.</a:t>
            </a:r>
            <a:endParaRPr lang="es-CO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2400" dirty="0"/>
              <a:t>Más personal para </a:t>
            </a:r>
            <a:r>
              <a:rPr lang="es-ES" sz="2400" dirty="0" smtClean="0"/>
              <a:t>atender/habilitar </a:t>
            </a:r>
            <a:r>
              <a:rPr lang="es-ES" sz="2400" dirty="0"/>
              <a:t>todas las taquillas</a:t>
            </a:r>
            <a:endParaRPr lang="es-CO" sz="2400" dirty="0"/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Mejorar </a:t>
            </a:r>
            <a:r>
              <a:rPr lang="es-ES" sz="2400" dirty="0"/>
              <a:t>la atención / trato amable / cordial</a:t>
            </a:r>
            <a:r>
              <a:rPr lang="es-CO" sz="2400" dirty="0" smtClean="0"/>
              <a:t>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Atender en todas las </a:t>
            </a:r>
            <a:r>
              <a:rPr lang="es-ES" sz="2400" dirty="0" smtClean="0"/>
              <a:t>taquillas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CO" sz="2400" dirty="0"/>
              <a:t>Ampliar instalaciones / sala de </a:t>
            </a:r>
            <a:r>
              <a:rPr lang="es-CO" sz="2400" dirty="0" smtClean="0"/>
              <a:t>espera /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 smtClean="0"/>
              <a:t>Entregar </a:t>
            </a:r>
            <a:r>
              <a:rPr lang="es-ES" sz="2400" dirty="0"/>
              <a:t>información clara y  detallada del proceso que se debe seguir para los trámites y servicios en caso de no poder dar respuesta a la solicitud. </a:t>
            </a:r>
            <a:endParaRPr lang="es-ES" sz="2400" dirty="0" smtClean="0"/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s-ES" sz="2400" dirty="0"/>
          </a:p>
          <a:p>
            <a:pPr algn="just">
              <a:lnSpc>
                <a:spcPct val="107000"/>
              </a:lnSpc>
            </a:pPr>
            <a:r>
              <a:rPr lang="es-ES" sz="2400" dirty="0" smtClean="0"/>
              <a:t>Mejoras en cuanto al trámite o servicio </a:t>
            </a:r>
            <a:endParaRPr lang="es-CO" sz="2400" dirty="0"/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s-CO" sz="2400" dirty="0" smtClean="0"/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Disminuir el tiempo de </a:t>
            </a:r>
            <a:r>
              <a:rPr lang="es-ES" sz="2400" dirty="0" smtClean="0"/>
              <a:t>respuesta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Eliminar requisitos innecesarios que ya fueron eliminados por alguna </a:t>
            </a:r>
            <a:r>
              <a:rPr lang="es-ES" sz="2400" dirty="0" smtClean="0"/>
              <a:t>norma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Eliminar documentos innecesarios o que ya reposan en la </a:t>
            </a:r>
            <a:r>
              <a:rPr lang="es-ES" sz="2400" dirty="0" smtClean="0"/>
              <a:t>entidad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Realizar el trámite de manera </a:t>
            </a:r>
            <a:r>
              <a:rPr lang="es-ES" sz="2400" dirty="0" smtClean="0"/>
              <a:t>virtual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Realizar el pago de manera </a:t>
            </a:r>
            <a:r>
              <a:rPr lang="es-ES" sz="2400" dirty="0" smtClean="0"/>
              <a:t>virtual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Eliminar los cobros innecesarios para poder realizar el </a:t>
            </a:r>
            <a:r>
              <a:rPr lang="es-ES" sz="2400" dirty="0" smtClean="0"/>
              <a:t>trámite</a:t>
            </a:r>
            <a:endParaRPr lang="es-CO" sz="2400" dirty="0"/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s-CO" sz="2400" dirty="0"/>
          </a:p>
        </p:txBody>
      </p:sp>
      <p:sp>
        <p:nvSpPr>
          <p:cNvPr id="16" name="Rectángulo 15"/>
          <p:cNvSpPr/>
          <p:nvPr/>
        </p:nvSpPr>
        <p:spPr>
          <a:xfrm>
            <a:off x="4773638" y="1262238"/>
            <a:ext cx="146627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4400" b="1" kern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Hallazgos y oportunidades de </a:t>
            </a:r>
            <a:r>
              <a:rPr lang="es-ES" sz="4400" b="1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mejora</a:t>
            </a:r>
            <a:endParaRPr lang="es-ES" sz="4391" dirty="0">
              <a:solidFill>
                <a:srgbClr val="EB6B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22;p5"/>
          <p:cNvSpPr txBox="1"/>
          <p:nvPr/>
        </p:nvSpPr>
        <p:spPr>
          <a:xfrm>
            <a:off x="11642096" y="2384111"/>
            <a:ext cx="9982200" cy="7600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246" tIns="45610" rIns="91246" bIns="45610" anchor="t" anchorCtr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sz="2400" dirty="0" smtClean="0"/>
              <a:t>Las </a:t>
            </a:r>
            <a:r>
              <a:rPr lang="es-ES" sz="2400" dirty="0"/>
              <a:t>recomendaciones más recurrentes de los ciudadanos en cuanto a </a:t>
            </a:r>
            <a:r>
              <a:rPr lang="es-ES" sz="2400" dirty="0" smtClean="0"/>
              <a:t>las sedes </a:t>
            </a:r>
            <a:r>
              <a:rPr lang="es-ES" sz="2400" dirty="0"/>
              <a:t>de atención Lúdicas:	</a:t>
            </a:r>
            <a:endParaRPr lang="es-ES" sz="2400" dirty="0" smtClean="0"/>
          </a:p>
          <a:p>
            <a:pPr algn="just">
              <a:lnSpc>
                <a:spcPct val="107000"/>
              </a:lnSpc>
            </a:pPr>
            <a:endParaRPr lang="es-ES" sz="2400" dirty="0" smtClean="0"/>
          </a:p>
          <a:p>
            <a:pPr algn="just">
              <a:lnSpc>
                <a:spcPct val="107000"/>
              </a:lnSpc>
            </a:pPr>
            <a:r>
              <a:rPr lang="es-ES" sz="2400" dirty="0" smtClean="0"/>
              <a:t>En cuanto a la sede:				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CO" sz="2400" dirty="0"/>
              <a:t>Ampliar </a:t>
            </a:r>
            <a:r>
              <a:rPr lang="es-CO" sz="2400" dirty="0" smtClean="0"/>
              <a:t>instalaciones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Más personal para atender / menos </a:t>
            </a:r>
            <a:r>
              <a:rPr lang="es-ES" sz="2400" dirty="0" smtClean="0"/>
              <a:t>rotación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Mejorar la difusión de las actividades </a:t>
            </a:r>
            <a:r>
              <a:rPr lang="es-ES" sz="2400" dirty="0" smtClean="0"/>
              <a:t>programadas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Mejorar la atención / trato amable / </a:t>
            </a:r>
            <a:r>
              <a:rPr lang="es-ES" sz="2400" dirty="0" smtClean="0"/>
              <a:t>cordial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CO" sz="2400" dirty="0"/>
              <a:t>Personal con mayor </a:t>
            </a:r>
            <a:r>
              <a:rPr lang="es-CO" sz="2400" dirty="0" smtClean="0"/>
              <a:t>conocimiento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CO" sz="2400" dirty="0"/>
              <a:t>Agilizar la </a:t>
            </a:r>
            <a:r>
              <a:rPr lang="es-CO" sz="2400" dirty="0" smtClean="0"/>
              <a:t>atención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Ampliar horarios de atención y de </a:t>
            </a:r>
            <a:r>
              <a:rPr lang="es-ES" sz="2400" dirty="0" smtClean="0"/>
              <a:t>clases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Realizar mantenimiento a la sede</a:t>
            </a:r>
            <a:endParaRPr lang="es-CO" sz="2400" dirty="0" smtClean="0"/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es-CO" sz="2400" dirty="0"/>
          </a:p>
          <a:p>
            <a:pPr algn="just">
              <a:lnSpc>
                <a:spcPct val="107000"/>
              </a:lnSpc>
            </a:pPr>
            <a:r>
              <a:rPr lang="es-CO" sz="2400" dirty="0" smtClean="0"/>
              <a:t>Mejoras en cuanto al programa o servicio ofrecido: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Realizar mayor promoción y difusión de los programas y servicios </a:t>
            </a:r>
            <a:r>
              <a:rPr lang="es-ES" sz="2400" dirty="0" smtClean="0"/>
              <a:t>ofrecidos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Mayor disponibilidad de materiales y </a:t>
            </a:r>
            <a:r>
              <a:rPr lang="es-ES" sz="2400" dirty="0" smtClean="0"/>
              <a:t>elementos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Ampliar la oferta de programas formativos y servicios </a:t>
            </a:r>
            <a:r>
              <a:rPr lang="es-ES" sz="2400" dirty="0" smtClean="0"/>
              <a:t>culturales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Actualizar el catálogo de </a:t>
            </a:r>
            <a:r>
              <a:rPr lang="es-ES" sz="2400" dirty="0" smtClean="0"/>
              <a:t>ofertas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Mejora en el desarrollo de los contenidos y actividades culturales</a:t>
            </a:r>
            <a:endParaRPr lang="es-CO" sz="2400" dirty="0"/>
          </a:p>
        </p:txBody>
      </p:sp>
      <p:sp>
        <p:nvSpPr>
          <p:cNvPr id="10" name="Rectángulo 9"/>
          <p:cNvSpPr/>
          <p:nvPr/>
        </p:nvSpPr>
        <p:spPr>
          <a:xfrm>
            <a:off x="1985170" y="10918826"/>
            <a:ext cx="18440400" cy="172525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Facilitar la búsqueda de información en la página web.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Mejorar la calidad de los contenidos </a:t>
            </a:r>
            <a:r>
              <a:rPr lang="es-ES" sz="2400" dirty="0" smtClean="0"/>
              <a:t>de </a:t>
            </a:r>
            <a:r>
              <a:rPr lang="es-ES" sz="2400" dirty="0"/>
              <a:t>información suministrada en el sitio Web del Distrito.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Menos tiempo de espera para ser atendido en la línea única del Distrito.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s-ES" sz="2400" dirty="0"/>
              <a:t>Implementar opciones de solución a la solicitud del ciudadano a través de la línea telefónica de acuerdo con la necesidad de información.</a:t>
            </a:r>
          </a:p>
        </p:txBody>
      </p:sp>
    </p:spTree>
    <p:extLst>
      <p:ext uri="{BB962C8B-B14F-4D97-AF65-F5344CB8AC3E}">
        <p14:creationId xmlns:p14="http://schemas.microsoft.com/office/powerpoint/2010/main" val="32138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46" y="-102428"/>
            <a:ext cx="24192089" cy="1360824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395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19948" y="-475"/>
            <a:ext cx="2396285" cy="4039910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17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17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17"/>
            </a:p>
          </p:txBody>
        </p:sp>
      </p:grp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465" y="10701098"/>
            <a:ext cx="2991332" cy="2091397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92" y="567857"/>
            <a:ext cx="3701142" cy="1559042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85" r="31103"/>
          <a:stretch/>
        </p:blipFill>
        <p:spPr>
          <a:xfrm>
            <a:off x="21831775" y="-478"/>
            <a:ext cx="2384040" cy="4095019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3085173" y="5468847"/>
            <a:ext cx="17353101" cy="2714220"/>
          </a:xfrm>
          <a:prstGeom prst="rect">
            <a:avLst/>
          </a:prstGeom>
        </p:spPr>
        <p:txBody>
          <a:bodyPr vert="horz" wrap="square" lIns="0" tIns="142890" rIns="0" bIns="0" rtlCol="0">
            <a:spAutoFit/>
          </a:bodyPr>
          <a:lstStyle/>
          <a:p>
            <a:pPr algn="ctr">
              <a:buClr>
                <a:srgbClr val="A9428C"/>
              </a:buClr>
              <a:buSzPts val="2000"/>
            </a:pPr>
            <a:r>
              <a:rPr lang="es-CO" sz="16700" b="1" dirty="0" smtClean="0">
                <a:solidFill>
                  <a:srgbClr val="EB6B6D"/>
                </a:solidFill>
                <a:latin typeface="Segoe Script" panose="030B0504020000000003" pitchFamily="66" charset="0"/>
                <a:ea typeface="+mj-ea"/>
                <a:cs typeface="Tahoma"/>
              </a:rPr>
              <a:t>Gracias</a:t>
            </a:r>
            <a:endParaRPr lang="es-CO" sz="16700" b="1" dirty="0">
              <a:solidFill>
                <a:srgbClr val="EB6B6D"/>
              </a:solidFill>
              <a:latin typeface="Segoe Script" panose="030B0504020000000003" pitchFamily="66" charset="0"/>
              <a:ea typeface="+mj-ea"/>
              <a:cs typeface="Tahoma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093" b="36608"/>
          <a:stretch/>
        </p:blipFill>
        <p:spPr>
          <a:xfrm>
            <a:off x="23726" y="8401092"/>
            <a:ext cx="4372305" cy="52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6375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sp>
        <p:nvSpPr>
          <p:cNvPr id="45" name="object 45"/>
          <p:cNvSpPr/>
          <p:nvPr/>
        </p:nvSpPr>
        <p:spPr>
          <a:xfrm>
            <a:off x="1825157" y="11415024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6" name="object 46"/>
          <p:cNvSpPr/>
          <p:nvPr/>
        </p:nvSpPr>
        <p:spPr>
          <a:xfrm>
            <a:off x="2727902" y="11415025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1B3834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7" name="object 47"/>
          <p:cNvSpPr/>
          <p:nvPr/>
        </p:nvSpPr>
        <p:spPr>
          <a:xfrm>
            <a:off x="3664110" y="11405085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5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ED060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9" y="919637"/>
            <a:ext cx="2844238" cy="1198087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343215" y="888706"/>
            <a:ext cx="17387136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A9428C"/>
              </a:buClr>
              <a:buSzPts val="2000"/>
            </a:pPr>
            <a:r>
              <a:rPr lang="es-CO" sz="4400" b="1" dirty="0" smtClean="0">
                <a:latin typeface="Tahoma"/>
                <a:ea typeface="+mj-ea"/>
                <a:cs typeface="Tahoma"/>
              </a:rPr>
              <a:t>Encuestas realizada por canal </a:t>
            </a:r>
            <a:endParaRPr lang="es-CO" sz="4400" b="1" dirty="0">
              <a:latin typeface="Tahoma"/>
              <a:ea typeface="+mj-ea"/>
              <a:cs typeface="Tahoma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65722"/>
              </p:ext>
            </p:extLst>
          </p:nvPr>
        </p:nvGraphicFramePr>
        <p:xfrm>
          <a:off x="12472543" y="6060541"/>
          <a:ext cx="8243907" cy="674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Google Shape;122;p5"/>
          <p:cNvSpPr txBox="1"/>
          <p:nvPr/>
        </p:nvSpPr>
        <p:spPr>
          <a:xfrm>
            <a:off x="11792812" y="4149636"/>
            <a:ext cx="960336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Se realizaron un total de </a:t>
            </a: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12.217 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encuestas de medición de la satisfacción a los tres canales de atención, el mayor número realizado desde que se implementó este indicador en el Distrito. </a:t>
            </a:r>
            <a:endParaRPr lang="es-ES" sz="28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090189"/>
              </p:ext>
            </p:extLst>
          </p:nvPr>
        </p:nvGraphicFramePr>
        <p:xfrm>
          <a:off x="2488964" y="3451225"/>
          <a:ext cx="8102600" cy="4966813"/>
        </p:xfrm>
        <a:graphic>
          <a:graphicData uri="http://schemas.openxmlformats.org/drawingml/2006/table">
            <a:tbl>
              <a:tblPr/>
              <a:tblGrid>
                <a:gridCol w="6039400"/>
                <a:gridCol w="2063200"/>
              </a:tblGrid>
              <a:tr h="7389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Encuestas Aplicadas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B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3310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B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B6D"/>
                    </a:solidFill>
                  </a:tcPr>
                </a:tc>
              </a:tr>
              <a:tr h="738952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Canal Presencial - Sedes Servicios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effectLst/>
                          <a:latin typeface="Calibri" panose="020F0502020204030204" pitchFamily="34" charset="0"/>
                        </a:rPr>
                        <a:t>6.000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952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Canal Presencial - Sedes Lúdicos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effectLst/>
                          <a:latin typeface="Calibri" panose="020F0502020204030204" pitchFamily="34" charset="0"/>
                        </a:rPr>
                        <a:t>4.591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952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Canal Telefónico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1.430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952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Canal Virtual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952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B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6B6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9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95" y="-206375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pPr algn="just"/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sp>
        <p:nvSpPr>
          <p:cNvPr id="45" name="object 45"/>
          <p:cNvSpPr/>
          <p:nvPr/>
        </p:nvSpPr>
        <p:spPr>
          <a:xfrm>
            <a:off x="536170" y="10653220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6" name="object 46"/>
          <p:cNvSpPr/>
          <p:nvPr/>
        </p:nvSpPr>
        <p:spPr>
          <a:xfrm>
            <a:off x="588258" y="11441936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1B3834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7" name="object 47"/>
          <p:cNvSpPr/>
          <p:nvPr/>
        </p:nvSpPr>
        <p:spPr>
          <a:xfrm>
            <a:off x="536169" y="12190055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5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ED060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9" y="285692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19" name="Google Shape;122;p5"/>
          <p:cNvSpPr txBox="1"/>
          <p:nvPr/>
        </p:nvSpPr>
        <p:spPr>
          <a:xfrm>
            <a:off x="16005969" y="3756025"/>
            <a:ext cx="60575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s-CO" sz="2800" dirty="0" smtClean="0"/>
              <a:t>.</a:t>
            </a:r>
            <a:endParaRPr lang="es-ES" sz="2800" dirty="0">
              <a:cs typeface="Arial" panose="020B0604020202020204" pitchFamily="34" charset="0"/>
              <a:sym typeface="Rubik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256421" y="888706"/>
            <a:ext cx="17582086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4400" b="1" kern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Nivel de Satisfacción Canales de Atención Consolidado</a:t>
            </a:r>
            <a:endParaRPr lang="es-ES" sz="44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70969" y="11400926"/>
            <a:ext cx="17678400" cy="1194299"/>
          </a:xfrm>
          <a:prstGeom prst="rect">
            <a:avLst/>
          </a:prstGeom>
          <a:solidFill>
            <a:srgbClr val="F6F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nivel de satisfacción consolidado para los tres canales de atención quedó en </a:t>
            </a: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94.70%; </a:t>
            </a:r>
            <a:r>
              <a:rPr lang="es-E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superior a la meta establecida para el cuatrienio del 92</a:t>
            </a: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%.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21" name="14 Rectángulo redondeado"/>
          <p:cNvSpPr/>
          <p:nvPr/>
        </p:nvSpPr>
        <p:spPr>
          <a:xfrm>
            <a:off x="2453264" y="9616653"/>
            <a:ext cx="9753600" cy="1146632"/>
          </a:xfrm>
          <a:prstGeom prst="roundRect">
            <a:avLst/>
          </a:prstGeom>
          <a:solidFill>
            <a:srgbClr val="E6796D"/>
          </a:soli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Nivel de Satisfacción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94,70%</a:t>
            </a:r>
            <a:endParaRPr kumimoji="0" lang="es-CO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53294"/>
              </p:ext>
            </p:extLst>
          </p:nvPr>
        </p:nvGraphicFramePr>
        <p:xfrm>
          <a:off x="2390369" y="3298826"/>
          <a:ext cx="9698786" cy="4879934"/>
        </p:xfrm>
        <a:graphic>
          <a:graphicData uri="http://schemas.openxmlformats.org/drawingml/2006/table">
            <a:tbl>
              <a:tblPr/>
              <a:tblGrid>
                <a:gridCol w="7229143"/>
                <a:gridCol w="2469643"/>
              </a:tblGrid>
              <a:tr h="7321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Nivel de Satisfacción Canales de Atención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9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870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 Satisfacción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96D"/>
                    </a:solidFill>
                  </a:tcPr>
                </a:tc>
              </a:tr>
              <a:tr h="7321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Presencial- Sede Servicios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95,43%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21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Sedes Lúdicos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94,24%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21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Telefónico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95,41%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21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Virtual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78,07%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21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Consolidado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796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194581"/>
              </p:ext>
            </p:extLst>
          </p:nvPr>
        </p:nvGraphicFramePr>
        <p:xfrm>
          <a:off x="14100970" y="2987442"/>
          <a:ext cx="8742542" cy="74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28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769" y="-13823"/>
            <a:ext cx="25868582" cy="13918699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5718969" y="888706"/>
            <a:ext cx="14155238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44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Resultados comparativos </a:t>
            </a:r>
            <a:r>
              <a:rPr lang="es-ES" sz="44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años 2016 a 2023</a:t>
            </a:r>
            <a:endParaRPr lang="es-ES" sz="44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CCEF327D-DD1A-DF43-BE66-80792BC38D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75" b="20782"/>
          <a:stretch/>
        </p:blipFill>
        <p:spPr>
          <a:xfrm>
            <a:off x="12470" y="10282144"/>
            <a:ext cx="2338438" cy="3298825"/>
          </a:xfrm>
          <a:prstGeom prst="rect">
            <a:avLst/>
          </a:prstGeom>
        </p:spPr>
      </p:pic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975639"/>
              </p:ext>
            </p:extLst>
          </p:nvPr>
        </p:nvGraphicFramePr>
        <p:xfrm>
          <a:off x="1832770" y="3021234"/>
          <a:ext cx="22098000" cy="1055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1" y="-13823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042569" y="5813425"/>
            <a:ext cx="17387136" cy="1252565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A9428C"/>
              </a:buClr>
              <a:buSzPts val="2000"/>
            </a:pPr>
            <a:r>
              <a:rPr lang="es-CO" sz="7200" b="1" dirty="0" smtClean="0">
                <a:solidFill>
                  <a:srgbClr val="EB6B6D"/>
                </a:solidFill>
                <a:latin typeface="Tahoma"/>
                <a:ea typeface="+mj-ea"/>
                <a:cs typeface="Tahoma"/>
              </a:rPr>
              <a:t>Canal Presencial</a:t>
            </a:r>
            <a:endParaRPr lang="es-CO" sz="7200" b="1" dirty="0">
              <a:solidFill>
                <a:srgbClr val="EB6B6D"/>
              </a:solidFill>
              <a:latin typeface="Tahoma"/>
              <a:ea typeface="+mj-ea"/>
              <a:cs typeface="Tahoma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3412" y="-26881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sp>
        <p:nvSpPr>
          <p:cNvPr id="45" name="object 45"/>
          <p:cNvSpPr/>
          <p:nvPr/>
        </p:nvSpPr>
        <p:spPr>
          <a:xfrm>
            <a:off x="536170" y="10653220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6" name="object 46"/>
          <p:cNvSpPr/>
          <p:nvPr/>
        </p:nvSpPr>
        <p:spPr>
          <a:xfrm>
            <a:off x="588258" y="11441936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1B3834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7" name="object 47"/>
          <p:cNvSpPr/>
          <p:nvPr/>
        </p:nvSpPr>
        <p:spPr>
          <a:xfrm>
            <a:off x="536169" y="12190055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5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ED060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9" y="285692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5139483" y="1239649"/>
            <a:ext cx="14155238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4400" b="1" kern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Aspectos Evaluados Canal Presencial</a:t>
            </a:r>
            <a:endParaRPr lang="es-ES" sz="44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44027"/>
              </p:ext>
            </p:extLst>
          </p:nvPr>
        </p:nvGraphicFramePr>
        <p:xfrm>
          <a:off x="3486452" y="2704290"/>
          <a:ext cx="17323999" cy="7374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16135"/>
                <a:gridCol w="2826966"/>
                <a:gridCol w="2826966"/>
                <a:gridCol w="2826966"/>
                <a:gridCol w="2826966"/>
              </a:tblGrid>
              <a:tr h="83803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3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Aspectos evaluados y ponderación canal presencial </a:t>
                      </a:r>
                      <a:endParaRPr lang="es-ES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340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Indicadores de satisfacción 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Ponderador 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Lúdicas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Trámites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Consolidado canal presencial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</a:tr>
              <a:tr h="6285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Búsqueda de Información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0,05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94,26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94,92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94,63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285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Características del Espacio Físico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91,26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95,49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93,66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285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Personal de Contacto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96,18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96,3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96,25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285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Efectividad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0,25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93,86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94,33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94,13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285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Expectativas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94,07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94,79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94,48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6285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Nivel de satisfacción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95,95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96,05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96,01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1233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94,73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95,43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95,13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</a:tr>
              <a:tr h="71233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Numero de Encuestas aplicadas 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4591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28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sp>
        <p:nvSpPr>
          <p:cNvPr id="16" name="14 Rectángulo redondeado"/>
          <p:cNvSpPr/>
          <p:nvPr/>
        </p:nvSpPr>
        <p:spPr>
          <a:xfrm>
            <a:off x="8081169" y="10762837"/>
            <a:ext cx="9753600" cy="1146632"/>
          </a:xfrm>
          <a:prstGeom prst="roundRect">
            <a:avLst/>
          </a:prstGeom>
          <a:solidFill>
            <a:srgbClr val="E6796D"/>
          </a:solidFill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Nivel de Satisfacción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95,13%</a:t>
            </a:r>
            <a:endParaRPr kumimoji="0" lang="es-CO" sz="3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034674" y="12190055"/>
            <a:ext cx="16064738" cy="575456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2800" kern="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Para el canal presencial sedes Lúdicas y Trámites y Servicios se alcanzo un nivel de satisfacción del 95,13%</a:t>
            </a:r>
            <a:endParaRPr lang="es-ES" sz="28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5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33" y="-27660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sp>
        <p:nvSpPr>
          <p:cNvPr id="45" name="object 45"/>
          <p:cNvSpPr/>
          <p:nvPr/>
        </p:nvSpPr>
        <p:spPr>
          <a:xfrm>
            <a:off x="536170" y="10653220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B6C6D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6" name="object 46"/>
          <p:cNvSpPr/>
          <p:nvPr/>
        </p:nvSpPr>
        <p:spPr>
          <a:xfrm>
            <a:off x="588258" y="11441936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4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1B3834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sp>
        <p:nvSpPr>
          <p:cNvPr id="47" name="object 47"/>
          <p:cNvSpPr/>
          <p:nvPr/>
        </p:nvSpPr>
        <p:spPr>
          <a:xfrm>
            <a:off x="536169" y="12190055"/>
            <a:ext cx="679105" cy="682933"/>
          </a:xfrm>
          <a:custGeom>
            <a:avLst/>
            <a:gdLst/>
            <a:ahLst/>
            <a:cxnLst/>
            <a:rect l="l" t="t" r="r" b="b"/>
            <a:pathLst>
              <a:path w="563245" h="566420">
                <a:moveTo>
                  <a:pt x="315794" y="0"/>
                </a:moveTo>
                <a:lnTo>
                  <a:pt x="272658" y="23179"/>
                </a:lnTo>
                <a:lnTo>
                  <a:pt x="239898" y="186077"/>
                </a:lnTo>
                <a:lnTo>
                  <a:pt x="195983" y="96017"/>
                </a:lnTo>
                <a:lnTo>
                  <a:pt x="147983" y="58032"/>
                </a:lnTo>
                <a:lnTo>
                  <a:pt x="123041" y="58334"/>
                </a:lnTo>
                <a:lnTo>
                  <a:pt x="99305" y="68541"/>
                </a:lnTo>
                <a:lnTo>
                  <a:pt x="81389" y="87158"/>
                </a:lnTo>
                <a:lnTo>
                  <a:pt x="72315" y="110394"/>
                </a:lnTo>
                <a:lnTo>
                  <a:pt x="72617" y="135337"/>
                </a:lnTo>
                <a:lnTo>
                  <a:pt x="82824" y="159072"/>
                </a:lnTo>
                <a:lnTo>
                  <a:pt x="84730" y="161826"/>
                </a:lnTo>
                <a:lnTo>
                  <a:pt x="86814" y="164391"/>
                </a:lnTo>
                <a:lnTo>
                  <a:pt x="179544" y="262525"/>
                </a:lnTo>
                <a:lnTo>
                  <a:pt x="81756" y="240714"/>
                </a:lnTo>
                <a:lnTo>
                  <a:pt x="77767" y="239646"/>
                </a:lnTo>
                <a:lnTo>
                  <a:pt x="73599" y="238944"/>
                </a:lnTo>
                <a:lnTo>
                  <a:pt x="69327" y="238651"/>
                </a:lnTo>
                <a:lnTo>
                  <a:pt x="43711" y="242039"/>
                </a:lnTo>
                <a:lnTo>
                  <a:pt x="22130" y="254551"/>
                </a:lnTo>
                <a:lnTo>
                  <a:pt x="6815" y="274240"/>
                </a:lnTo>
                <a:lnTo>
                  <a:pt x="0" y="299162"/>
                </a:lnTo>
                <a:lnTo>
                  <a:pt x="3382" y="324772"/>
                </a:lnTo>
                <a:lnTo>
                  <a:pt x="15890" y="346352"/>
                </a:lnTo>
                <a:lnTo>
                  <a:pt x="35579" y="361668"/>
                </a:lnTo>
                <a:lnTo>
                  <a:pt x="60500" y="368490"/>
                </a:lnTo>
                <a:lnTo>
                  <a:pt x="63851" y="368710"/>
                </a:lnTo>
                <a:lnTo>
                  <a:pt x="67139" y="368678"/>
                </a:lnTo>
                <a:lnTo>
                  <a:pt x="201690" y="357359"/>
                </a:lnTo>
                <a:lnTo>
                  <a:pt x="123661" y="420216"/>
                </a:lnTo>
                <a:lnTo>
                  <a:pt x="97305" y="475466"/>
                </a:lnTo>
                <a:lnTo>
                  <a:pt x="103150" y="499714"/>
                </a:lnTo>
                <a:lnTo>
                  <a:pt x="118383" y="520580"/>
                </a:lnTo>
                <a:lnTo>
                  <a:pt x="140521" y="533911"/>
                </a:lnTo>
                <a:lnTo>
                  <a:pt x="165193" y="537587"/>
                </a:lnTo>
                <a:lnTo>
                  <a:pt x="189442" y="531741"/>
                </a:lnTo>
                <a:lnTo>
                  <a:pt x="210307" y="516506"/>
                </a:lnTo>
                <a:lnTo>
                  <a:pt x="212579" y="514035"/>
                </a:lnTo>
                <a:lnTo>
                  <a:pt x="214600" y="511438"/>
                </a:lnTo>
                <a:lnTo>
                  <a:pt x="289645" y="399191"/>
                </a:lnTo>
                <a:lnTo>
                  <a:pt x="290137" y="499386"/>
                </a:lnTo>
                <a:lnTo>
                  <a:pt x="316890" y="554436"/>
                </a:lnTo>
                <a:lnTo>
                  <a:pt x="365318" y="566086"/>
                </a:lnTo>
                <a:lnTo>
                  <a:pt x="389533" y="557087"/>
                </a:lnTo>
                <a:lnTo>
                  <a:pt x="407788" y="540088"/>
                </a:lnTo>
                <a:lnTo>
                  <a:pt x="418339" y="517484"/>
                </a:lnTo>
                <a:lnTo>
                  <a:pt x="419442" y="491669"/>
                </a:lnTo>
                <a:lnTo>
                  <a:pt x="418919" y="488361"/>
                </a:lnTo>
                <a:lnTo>
                  <a:pt x="418165" y="485146"/>
                </a:lnTo>
                <a:lnTo>
                  <a:pt x="377171" y="356501"/>
                </a:lnTo>
                <a:lnTo>
                  <a:pt x="455818" y="418583"/>
                </a:lnTo>
                <a:lnTo>
                  <a:pt x="458959" y="421284"/>
                </a:lnTo>
                <a:lnTo>
                  <a:pt x="462394" y="423703"/>
                </a:lnTo>
                <a:lnTo>
                  <a:pt x="466132" y="425828"/>
                </a:lnTo>
                <a:lnTo>
                  <a:pt x="490678" y="433897"/>
                </a:lnTo>
                <a:lnTo>
                  <a:pt x="515548" y="431989"/>
                </a:lnTo>
                <a:lnTo>
                  <a:pt x="537887" y="420891"/>
                </a:lnTo>
                <a:lnTo>
                  <a:pt x="554841" y="401389"/>
                </a:lnTo>
                <a:lnTo>
                  <a:pt x="562910" y="376847"/>
                </a:lnTo>
                <a:lnTo>
                  <a:pt x="561003" y="351977"/>
                </a:lnTo>
                <a:lnTo>
                  <a:pt x="530413" y="312680"/>
                </a:lnTo>
                <a:lnTo>
                  <a:pt x="398385" y="261446"/>
                </a:lnTo>
                <a:lnTo>
                  <a:pt x="495953" y="238661"/>
                </a:lnTo>
                <a:lnTo>
                  <a:pt x="543673" y="200329"/>
                </a:lnTo>
                <a:lnTo>
                  <a:pt x="548930" y="175945"/>
                </a:lnTo>
                <a:lnTo>
                  <a:pt x="544266" y="150528"/>
                </a:lnTo>
                <a:lnTo>
                  <a:pt x="530096" y="128922"/>
                </a:lnTo>
                <a:lnTo>
                  <a:pt x="509459" y="114907"/>
                </a:lnTo>
                <a:lnTo>
                  <a:pt x="485074" y="109651"/>
                </a:lnTo>
                <a:lnTo>
                  <a:pt x="459661" y="114320"/>
                </a:lnTo>
                <a:lnTo>
                  <a:pt x="456562" y="115555"/>
                </a:lnTo>
                <a:lnTo>
                  <a:pt x="453588" y="117021"/>
                </a:lnTo>
                <a:lnTo>
                  <a:pt x="337288" y="185595"/>
                </a:lnTo>
                <a:lnTo>
                  <a:pt x="380313" y="95106"/>
                </a:lnTo>
                <a:lnTo>
                  <a:pt x="382239" y="91462"/>
                </a:lnTo>
                <a:lnTo>
                  <a:pt x="383841" y="87567"/>
                </a:lnTo>
                <a:lnTo>
                  <a:pt x="385077" y="83451"/>
                </a:lnTo>
                <a:lnTo>
                  <a:pt x="387484" y="57727"/>
                </a:lnTo>
                <a:lnTo>
                  <a:pt x="380091" y="33905"/>
                </a:lnTo>
                <a:lnTo>
                  <a:pt x="364302" y="14591"/>
                </a:lnTo>
                <a:lnTo>
                  <a:pt x="341518" y="2396"/>
                </a:lnTo>
                <a:lnTo>
                  <a:pt x="315794" y="0"/>
                </a:lnTo>
                <a:close/>
              </a:path>
            </a:pathLst>
          </a:custGeom>
          <a:solidFill>
            <a:srgbClr val="EED060"/>
          </a:solidFill>
        </p:spPr>
        <p:txBody>
          <a:bodyPr wrap="square" lIns="0" tIns="0" rIns="0" bIns="0" rtlCol="0"/>
          <a:lstStyle/>
          <a:p>
            <a:endParaRPr sz="2622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9" y="285692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5139483" y="612762"/>
            <a:ext cx="14155238" cy="821678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4400" b="1" kern="0" dirty="0">
                <a:solidFill>
                  <a:srgbClr val="000000"/>
                </a:solidFill>
                <a:ea typeface="Arial"/>
                <a:cs typeface="Calibri" panose="020F0502020204030204" pitchFamily="34" charset="0"/>
                <a:sym typeface="Arial"/>
              </a:rPr>
              <a:t>Medición de la Satisfacción por dependencia</a:t>
            </a:r>
            <a:endParaRPr lang="es-ES" sz="4400" kern="0" dirty="0">
              <a:solidFill>
                <a:srgbClr val="000000"/>
              </a:solidFill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482789"/>
              </p:ext>
            </p:extLst>
          </p:nvPr>
        </p:nvGraphicFramePr>
        <p:xfrm>
          <a:off x="5329231" y="2061327"/>
          <a:ext cx="13775742" cy="9771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9192"/>
                <a:gridCol w="2428850"/>
                <a:gridCol w="2428850"/>
                <a:gridCol w="2428850"/>
              </a:tblGrid>
              <a:tr h="70642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2800" b="1" u="none" strike="noStrike" dirty="0">
                          <a:effectLst/>
                          <a:latin typeface="+mn-lt"/>
                        </a:rPr>
                        <a:t>Información consolidada por dependencia año 2023</a:t>
                      </a:r>
                      <a:endParaRPr lang="es-ES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9334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u="none" strike="noStrike" dirty="0">
                          <a:effectLst/>
                          <a:latin typeface="+mn-lt"/>
                        </a:rPr>
                        <a:t>Dependencia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u="none" strike="noStrike" dirty="0">
                          <a:effectLst/>
                          <a:latin typeface="+mn-lt"/>
                        </a:rPr>
                        <a:t>Cantidad de Sedes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u="none" strike="noStrike" dirty="0">
                          <a:effectLst/>
                          <a:latin typeface="+mn-lt"/>
                        </a:rPr>
                        <a:t>Encuestas Realizadas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800" b="1" u="none" strike="noStrike" dirty="0">
                          <a:effectLst/>
                          <a:latin typeface="+mn-lt"/>
                        </a:rPr>
                        <a:t>% </a:t>
                      </a:r>
                      <a:r>
                        <a:rPr lang="es-CO" sz="2800" b="1" u="none" strike="noStrike" dirty="0" smtClean="0">
                          <a:effectLst/>
                          <a:latin typeface="+mn-lt"/>
                        </a:rPr>
                        <a:t>Satisfacción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</a:tr>
              <a:tr h="7392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 smtClean="0">
                          <a:effectLst/>
                          <a:latin typeface="+mn-lt"/>
                        </a:rPr>
                        <a:t>Cultura ciudadana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40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+mn-lt"/>
                        </a:rPr>
                        <a:t>4591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+mn-lt"/>
                        </a:rPr>
                        <a:t>94,73%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392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 smtClean="0">
                          <a:effectLst/>
                          <a:latin typeface="+mn-lt"/>
                        </a:rPr>
                        <a:t>Desarrollo Económico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90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95,39%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392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 smtClean="0">
                          <a:effectLst/>
                          <a:latin typeface="+mn-lt"/>
                        </a:rPr>
                        <a:t>Educación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+mn-lt"/>
                        </a:rPr>
                        <a:t>55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99,38%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392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 smtClean="0">
                          <a:effectLst/>
                          <a:latin typeface="+mn-lt"/>
                        </a:rPr>
                        <a:t>Hacienda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+mn-lt"/>
                        </a:rPr>
                        <a:t>1103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92,78%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392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800" u="none" strike="noStrike" dirty="0" smtClean="0">
                          <a:effectLst/>
                          <a:latin typeface="+mn-lt"/>
                        </a:rPr>
                        <a:t>Inclusión Social, familia y derechos humanos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39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734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98,77%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392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 smtClean="0">
                          <a:effectLst/>
                          <a:latin typeface="+mn-lt"/>
                        </a:rPr>
                        <a:t>Medio ambiente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26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98,50%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392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 smtClean="0">
                          <a:effectLst/>
                          <a:latin typeface="+mn-lt"/>
                        </a:rPr>
                        <a:t>Movilidad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1148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93,96%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392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 smtClean="0">
                          <a:effectLst/>
                          <a:latin typeface="+mn-lt"/>
                        </a:rPr>
                        <a:t>Participación ciudadana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330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97,04%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392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 smtClean="0">
                          <a:effectLst/>
                          <a:latin typeface="+mn-lt"/>
                        </a:rPr>
                        <a:t>Seguridad y convivencia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33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627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95,45%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392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u="none" strike="noStrike" dirty="0" smtClean="0">
                          <a:effectLst/>
                          <a:latin typeface="+mn-lt"/>
                        </a:rPr>
                        <a:t>Servicio a la ciudadanía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>
                          <a:effectLst/>
                          <a:latin typeface="+mn-lt"/>
                        </a:rPr>
                        <a:t>1887</a:t>
                      </a:r>
                      <a:endParaRPr lang="es-CO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u="none" strike="noStrike" dirty="0">
                          <a:effectLst/>
                          <a:latin typeface="+mn-lt"/>
                        </a:rPr>
                        <a:t>96,18%</a:t>
                      </a:r>
                      <a:endParaRPr lang="es-CO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392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2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Nivel</a:t>
                      </a:r>
                      <a:r>
                        <a:rPr lang="es-CO" sz="28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de Satisfacción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b="1" u="none" strike="noStrike" dirty="0">
                          <a:effectLst/>
                          <a:latin typeface="+mn-lt"/>
                        </a:rPr>
                        <a:t>173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b="1" u="none" strike="noStrike" dirty="0">
                          <a:effectLst/>
                          <a:latin typeface="+mn-lt"/>
                        </a:rPr>
                        <a:t>10591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800" b="1" u="none" strike="noStrike" dirty="0" smtClean="0">
                          <a:effectLst/>
                          <a:latin typeface="+mn-lt"/>
                        </a:rPr>
                        <a:t>95,13%</a:t>
                      </a:r>
                      <a:endParaRPr lang="es-CO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6796D"/>
                    </a:solidFill>
                  </a:tcPr>
                </a:tc>
              </a:tr>
            </a:tbl>
          </a:graphicData>
        </a:graphic>
      </p:graphicFrame>
      <p:sp>
        <p:nvSpPr>
          <p:cNvPr id="17" name="14 Rectángulo redondeado"/>
          <p:cNvSpPr/>
          <p:nvPr/>
        </p:nvSpPr>
        <p:spPr>
          <a:xfrm>
            <a:off x="1985169" y="12190055"/>
            <a:ext cx="18440400" cy="938570"/>
          </a:xfrm>
          <a:prstGeom prst="roundRect">
            <a:avLst/>
          </a:prstGeom>
          <a:noFill/>
          <a:ln w="9525" cap="flat" cmpd="sng" algn="ctr">
            <a:solidFill>
              <a:srgbClr val="4472C4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 realizaron encuestas a 173 sedes de atención ciudadana todas</a:t>
            </a:r>
            <a:r>
              <a:rPr kumimoji="0" lang="es-CO" sz="3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las dependencias quedaron por encima de la meta establecida del 92%</a:t>
            </a:r>
            <a:endParaRPr kumimoji="0" lang="es-CO" sz="3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1" y="-13823"/>
            <a:ext cx="24239538" cy="1363493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6F1DD"/>
          </a:solidFill>
        </p:spPr>
        <p:txBody>
          <a:bodyPr wrap="square" lIns="0" tIns="0" rIns="0" bIns="0" rtlCol="0"/>
          <a:lstStyle/>
          <a:p>
            <a:endParaRPr lang="es-ES" sz="2400" dirty="0"/>
          </a:p>
        </p:txBody>
      </p:sp>
      <p:grpSp>
        <p:nvGrpSpPr>
          <p:cNvPr id="33" name="object 33"/>
          <p:cNvGrpSpPr/>
          <p:nvPr/>
        </p:nvGrpSpPr>
        <p:grpSpPr>
          <a:xfrm>
            <a:off x="21838971" y="-13823"/>
            <a:ext cx="2400985" cy="4047834"/>
            <a:chOff x="18113085" y="0"/>
            <a:chExt cx="1991360" cy="3357245"/>
          </a:xfrm>
        </p:grpSpPr>
        <p:sp>
          <p:nvSpPr>
            <p:cNvPr id="34" name="object 34"/>
            <p:cNvSpPr/>
            <p:nvPr/>
          </p:nvSpPr>
          <p:spPr>
            <a:xfrm>
              <a:off x="18946243" y="1377280"/>
              <a:ext cx="1158240" cy="1979930"/>
            </a:xfrm>
            <a:custGeom>
              <a:avLst/>
              <a:gdLst/>
              <a:ahLst/>
              <a:cxnLst/>
              <a:rect l="l" t="t" r="r" b="b"/>
              <a:pathLst>
                <a:path w="1158240" h="1979929">
                  <a:moveTo>
                    <a:pt x="1157856" y="1332224"/>
                  </a:moveTo>
                  <a:lnTo>
                    <a:pt x="908838" y="1332224"/>
                  </a:lnTo>
                  <a:lnTo>
                    <a:pt x="812348" y="1676329"/>
                  </a:lnTo>
                  <a:lnTo>
                    <a:pt x="809166" y="1686962"/>
                  </a:lnTo>
                  <a:lnTo>
                    <a:pt x="806478" y="1697824"/>
                  </a:lnTo>
                  <a:lnTo>
                    <a:pt x="804298" y="1708904"/>
                  </a:lnTo>
                  <a:lnTo>
                    <a:pt x="802642" y="1720191"/>
                  </a:lnTo>
                  <a:lnTo>
                    <a:pt x="801640" y="1767192"/>
                  </a:lnTo>
                  <a:lnTo>
                    <a:pt x="809770" y="1812077"/>
                  </a:lnTo>
                  <a:lnTo>
                    <a:pt x="826220" y="1853807"/>
                  </a:lnTo>
                  <a:lnTo>
                    <a:pt x="850177" y="1891343"/>
                  </a:lnTo>
                  <a:lnTo>
                    <a:pt x="880827" y="1923645"/>
                  </a:lnTo>
                  <a:lnTo>
                    <a:pt x="917359" y="1949672"/>
                  </a:lnTo>
                  <a:lnTo>
                    <a:pt x="958959" y="1968387"/>
                  </a:lnTo>
                  <a:lnTo>
                    <a:pt x="1004814" y="1978749"/>
                  </a:lnTo>
                  <a:lnTo>
                    <a:pt x="1051811" y="1979751"/>
                  </a:lnTo>
                  <a:lnTo>
                    <a:pt x="1096695" y="1971620"/>
                  </a:lnTo>
                  <a:lnTo>
                    <a:pt x="1138425" y="1955171"/>
                  </a:lnTo>
                  <a:lnTo>
                    <a:pt x="1157856" y="1942769"/>
                  </a:lnTo>
                  <a:lnTo>
                    <a:pt x="1157856" y="1332224"/>
                  </a:lnTo>
                  <a:close/>
                </a:path>
                <a:path w="1158240" h="1979929">
                  <a:moveTo>
                    <a:pt x="219387" y="552278"/>
                  </a:moveTo>
                  <a:lnTo>
                    <a:pt x="175044" y="559030"/>
                  </a:lnTo>
                  <a:lnTo>
                    <a:pt x="133119" y="574034"/>
                  </a:lnTo>
                  <a:lnTo>
                    <a:pt x="94807" y="596728"/>
                  </a:lnTo>
                  <a:lnTo>
                    <a:pt x="61303" y="626552"/>
                  </a:lnTo>
                  <a:lnTo>
                    <a:pt x="33800" y="662944"/>
                  </a:lnTo>
                  <a:lnTo>
                    <a:pt x="13493" y="705343"/>
                  </a:lnTo>
                  <a:lnTo>
                    <a:pt x="2060" y="750941"/>
                  </a:lnTo>
                  <a:lnTo>
                    <a:pt x="0" y="796509"/>
                  </a:lnTo>
                  <a:lnTo>
                    <a:pt x="6752" y="840854"/>
                  </a:lnTo>
                  <a:lnTo>
                    <a:pt x="21756" y="882780"/>
                  </a:lnTo>
                  <a:lnTo>
                    <a:pt x="44451" y="921092"/>
                  </a:lnTo>
                  <a:lnTo>
                    <a:pt x="74275" y="954596"/>
                  </a:lnTo>
                  <a:lnTo>
                    <a:pt x="110668" y="982098"/>
                  </a:lnTo>
                  <a:lnTo>
                    <a:pt x="153070" y="1002402"/>
                  </a:lnTo>
                  <a:lnTo>
                    <a:pt x="648165" y="1102597"/>
                  </a:lnTo>
                  <a:lnTo>
                    <a:pt x="318981" y="1241703"/>
                  </a:lnTo>
                  <a:lnTo>
                    <a:pt x="278626" y="1261472"/>
                  </a:lnTo>
                  <a:lnTo>
                    <a:pt x="241256" y="1289992"/>
                  </a:lnTo>
                  <a:lnTo>
                    <a:pt x="211234" y="1324335"/>
                  </a:lnTo>
                  <a:lnTo>
                    <a:pt x="188865" y="1363215"/>
                  </a:lnTo>
                  <a:lnTo>
                    <a:pt x="174457" y="1405349"/>
                  </a:lnTo>
                  <a:lnTo>
                    <a:pt x="168314" y="1449452"/>
                  </a:lnTo>
                  <a:lnTo>
                    <a:pt x="170742" y="1494241"/>
                  </a:lnTo>
                  <a:lnTo>
                    <a:pt x="182047" y="1538432"/>
                  </a:lnTo>
                  <a:lnTo>
                    <a:pt x="202534" y="1580740"/>
                  </a:lnTo>
                  <a:lnTo>
                    <a:pt x="231054" y="1618111"/>
                  </a:lnTo>
                  <a:lnTo>
                    <a:pt x="265395" y="1648134"/>
                  </a:lnTo>
                  <a:lnTo>
                    <a:pt x="304274" y="1670504"/>
                  </a:lnTo>
                  <a:lnTo>
                    <a:pt x="346407" y="1684915"/>
                  </a:lnTo>
                  <a:lnTo>
                    <a:pt x="390510" y="1691060"/>
                  </a:lnTo>
                  <a:lnTo>
                    <a:pt x="435299" y="1688634"/>
                  </a:lnTo>
                  <a:lnTo>
                    <a:pt x="479491" y="1677330"/>
                  </a:lnTo>
                  <a:lnTo>
                    <a:pt x="521802" y="1656842"/>
                  </a:lnTo>
                  <a:lnTo>
                    <a:pt x="908838" y="1332224"/>
                  </a:lnTo>
                  <a:lnTo>
                    <a:pt x="1157856" y="1332224"/>
                  </a:lnTo>
                  <a:lnTo>
                    <a:pt x="1157856" y="755645"/>
                  </a:lnTo>
                  <a:lnTo>
                    <a:pt x="665170" y="755645"/>
                  </a:lnTo>
                  <a:lnTo>
                    <a:pt x="351188" y="585011"/>
                  </a:lnTo>
                  <a:lnTo>
                    <a:pt x="341502" y="579538"/>
                  </a:lnTo>
                  <a:lnTo>
                    <a:pt x="331511" y="574498"/>
                  </a:lnTo>
                  <a:lnTo>
                    <a:pt x="321192" y="569907"/>
                  </a:lnTo>
                  <a:lnTo>
                    <a:pt x="310552" y="565776"/>
                  </a:lnTo>
                  <a:lnTo>
                    <a:pt x="264954" y="554340"/>
                  </a:lnTo>
                  <a:lnTo>
                    <a:pt x="219387" y="552278"/>
                  </a:lnTo>
                  <a:close/>
                </a:path>
                <a:path w="1158240" h="1979929">
                  <a:moveTo>
                    <a:pt x="671453" y="0"/>
                  </a:moveTo>
                  <a:lnTo>
                    <a:pt x="625852" y="1189"/>
                  </a:lnTo>
                  <a:lnTo>
                    <a:pt x="580041" y="11751"/>
                  </a:lnTo>
                  <a:lnTo>
                    <a:pt x="537267" y="31237"/>
                  </a:lnTo>
                  <a:lnTo>
                    <a:pt x="500358" y="58036"/>
                  </a:lnTo>
                  <a:lnTo>
                    <a:pt x="469901" y="90962"/>
                  </a:lnTo>
                  <a:lnTo>
                    <a:pt x="446477" y="128833"/>
                  </a:lnTo>
                  <a:lnTo>
                    <a:pt x="430672" y="170463"/>
                  </a:lnTo>
                  <a:lnTo>
                    <a:pt x="423070" y="214670"/>
                  </a:lnTo>
                  <a:lnTo>
                    <a:pt x="424255" y="260270"/>
                  </a:lnTo>
                  <a:lnTo>
                    <a:pt x="434810" y="306077"/>
                  </a:lnTo>
                  <a:lnTo>
                    <a:pt x="448621" y="338516"/>
                  </a:lnTo>
                  <a:lnTo>
                    <a:pt x="665170" y="755645"/>
                  </a:lnTo>
                  <a:lnTo>
                    <a:pt x="1157856" y="755645"/>
                  </a:lnTo>
                  <a:lnTo>
                    <a:pt x="1157856" y="552604"/>
                  </a:lnTo>
                  <a:lnTo>
                    <a:pt x="947035" y="552604"/>
                  </a:lnTo>
                  <a:lnTo>
                    <a:pt x="884671" y="200719"/>
                  </a:lnTo>
                  <a:lnTo>
                    <a:pt x="874388" y="156982"/>
                  </a:lnTo>
                  <a:lnTo>
                    <a:pt x="854896" y="114201"/>
                  </a:lnTo>
                  <a:lnTo>
                    <a:pt x="828093" y="77288"/>
                  </a:lnTo>
                  <a:lnTo>
                    <a:pt x="795164" y="46827"/>
                  </a:lnTo>
                  <a:lnTo>
                    <a:pt x="757292" y="23403"/>
                  </a:lnTo>
                  <a:lnTo>
                    <a:pt x="715661" y="7599"/>
                  </a:lnTo>
                  <a:lnTo>
                    <a:pt x="671453" y="0"/>
                  </a:lnTo>
                  <a:close/>
                </a:path>
                <a:path w="1158240" h="1979929">
                  <a:moveTo>
                    <a:pt x="351169" y="585001"/>
                  </a:moveTo>
                  <a:close/>
                </a:path>
                <a:path w="1158240" h="1979929">
                  <a:moveTo>
                    <a:pt x="1157856" y="88477"/>
                  </a:moveTo>
                  <a:lnTo>
                    <a:pt x="1137993" y="123538"/>
                  </a:lnTo>
                  <a:lnTo>
                    <a:pt x="947035" y="552604"/>
                  </a:lnTo>
                  <a:lnTo>
                    <a:pt x="1157856" y="552604"/>
                  </a:lnTo>
                  <a:lnTo>
                    <a:pt x="1157856" y="88477"/>
                  </a:lnTo>
                  <a:close/>
                </a:path>
              </a:pathLst>
            </a:custGeom>
            <a:solidFill>
              <a:srgbClr val="1B3834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13085" y="0"/>
              <a:ext cx="1991360" cy="2066289"/>
            </a:xfrm>
            <a:custGeom>
              <a:avLst/>
              <a:gdLst/>
              <a:ahLst/>
              <a:cxnLst/>
              <a:rect l="l" t="t" r="r" b="b"/>
              <a:pathLst>
                <a:path w="1991359" h="2066289">
                  <a:moveTo>
                    <a:pt x="1922360" y="1205644"/>
                  </a:moveTo>
                  <a:lnTo>
                    <a:pt x="974394" y="1205644"/>
                  </a:lnTo>
                  <a:lnTo>
                    <a:pt x="721250" y="1591454"/>
                  </a:lnTo>
                  <a:lnTo>
                    <a:pt x="713187" y="1603305"/>
                  </a:lnTo>
                  <a:lnTo>
                    <a:pt x="692172" y="1641652"/>
                  </a:lnTo>
                  <a:lnTo>
                    <a:pt x="675516" y="1687484"/>
                  </a:lnTo>
                  <a:lnTo>
                    <a:pt x="666657" y="1734139"/>
                  </a:lnTo>
                  <a:lnTo>
                    <a:pt x="665291" y="1780798"/>
                  </a:lnTo>
                  <a:lnTo>
                    <a:pt x="671115" y="1826643"/>
                  </a:lnTo>
                  <a:lnTo>
                    <a:pt x="683824" y="1870857"/>
                  </a:lnTo>
                  <a:lnTo>
                    <a:pt x="703114" y="1912620"/>
                  </a:lnTo>
                  <a:lnTo>
                    <a:pt x="728681" y="1951117"/>
                  </a:lnTo>
                  <a:lnTo>
                    <a:pt x="760221" y="1985528"/>
                  </a:lnTo>
                  <a:lnTo>
                    <a:pt x="797428" y="2015036"/>
                  </a:lnTo>
                  <a:lnTo>
                    <a:pt x="840000" y="2038823"/>
                  </a:lnTo>
                  <a:lnTo>
                    <a:pt x="885833" y="2055479"/>
                  </a:lnTo>
                  <a:lnTo>
                    <a:pt x="932488" y="2064337"/>
                  </a:lnTo>
                  <a:lnTo>
                    <a:pt x="979147" y="2065702"/>
                  </a:lnTo>
                  <a:lnTo>
                    <a:pt x="1024992" y="2059877"/>
                  </a:lnTo>
                  <a:lnTo>
                    <a:pt x="1069205" y="2047167"/>
                  </a:lnTo>
                  <a:lnTo>
                    <a:pt x="1110969" y="2027876"/>
                  </a:lnTo>
                  <a:lnTo>
                    <a:pt x="1149465" y="2002309"/>
                  </a:lnTo>
                  <a:lnTo>
                    <a:pt x="1183876" y="1970770"/>
                  </a:lnTo>
                  <a:lnTo>
                    <a:pt x="1213384" y="1933564"/>
                  </a:lnTo>
                  <a:lnTo>
                    <a:pt x="1237171" y="1890995"/>
                  </a:lnTo>
                  <a:lnTo>
                    <a:pt x="1253077" y="1847865"/>
                  </a:lnTo>
                  <a:lnTo>
                    <a:pt x="1419040" y="1264626"/>
                  </a:lnTo>
                  <a:lnTo>
                    <a:pt x="1964502" y="1264626"/>
                  </a:lnTo>
                  <a:lnTo>
                    <a:pt x="1922360" y="1205644"/>
                  </a:lnTo>
                  <a:close/>
                </a:path>
                <a:path w="1991359" h="2066289">
                  <a:moveTo>
                    <a:pt x="1964502" y="1264626"/>
                  </a:moveTo>
                  <a:lnTo>
                    <a:pt x="1419040" y="1264626"/>
                  </a:lnTo>
                  <a:lnTo>
                    <a:pt x="1562858" y="1703095"/>
                  </a:lnTo>
                  <a:lnTo>
                    <a:pt x="1567094" y="1716783"/>
                  </a:lnTo>
                  <a:lnTo>
                    <a:pt x="1583967" y="1757124"/>
                  </a:lnTo>
                  <a:lnTo>
                    <a:pt x="1609418" y="1798724"/>
                  </a:lnTo>
                  <a:lnTo>
                    <a:pt x="1640372" y="1834738"/>
                  </a:lnTo>
                  <a:lnTo>
                    <a:pt x="1676001" y="1864896"/>
                  </a:lnTo>
                  <a:lnTo>
                    <a:pt x="1715476" y="1888925"/>
                  </a:lnTo>
                  <a:lnTo>
                    <a:pt x="1757968" y="1906554"/>
                  </a:lnTo>
                  <a:lnTo>
                    <a:pt x="1802648" y="1917511"/>
                  </a:lnTo>
                  <a:lnTo>
                    <a:pt x="1848687" y="1921525"/>
                  </a:lnTo>
                  <a:lnTo>
                    <a:pt x="1895256" y="1918322"/>
                  </a:lnTo>
                  <a:lnTo>
                    <a:pt x="1941525" y="1907632"/>
                  </a:lnTo>
                  <a:lnTo>
                    <a:pt x="1986667" y="1889183"/>
                  </a:lnTo>
                  <a:lnTo>
                    <a:pt x="1991013" y="1886525"/>
                  </a:lnTo>
                  <a:lnTo>
                    <a:pt x="1991013" y="1301731"/>
                  </a:lnTo>
                  <a:lnTo>
                    <a:pt x="1964502" y="1264626"/>
                  </a:lnTo>
                  <a:close/>
                </a:path>
                <a:path w="1991359" h="2066289">
                  <a:moveTo>
                    <a:pt x="491349" y="0"/>
                  </a:moveTo>
                  <a:lnTo>
                    <a:pt x="219548" y="0"/>
                  </a:lnTo>
                  <a:lnTo>
                    <a:pt x="187044" y="18502"/>
                  </a:lnTo>
                  <a:lnTo>
                    <a:pt x="149996" y="48211"/>
                  </a:lnTo>
                  <a:lnTo>
                    <a:pt x="117331" y="84421"/>
                  </a:lnTo>
                  <a:lnTo>
                    <a:pt x="90892" y="125398"/>
                  </a:lnTo>
                  <a:lnTo>
                    <a:pt x="71873" y="168911"/>
                  </a:lnTo>
                  <a:lnTo>
                    <a:pt x="60160" y="214097"/>
                  </a:lnTo>
                  <a:lnTo>
                    <a:pt x="55638" y="260089"/>
                  </a:lnTo>
                  <a:lnTo>
                    <a:pt x="58192" y="306022"/>
                  </a:lnTo>
                  <a:lnTo>
                    <a:pt x="67706" y="351032"/>
                  </a:lnTo>
                  <a:lnTo>
                    <a:pt x="84067" y="394253"/>
                  </a:lnTo>
                  <a:lnTo>
                    <a:pt x="107159" y="434821"/>
                  </a:lnTo>
                  <a:lnTo>
                    <a:pt x="136868" y="471870"/>
                  </a:lnTo>
                  <a:lnTo>
                    <a:pt x="173078" y="504534"/>
                  </a:lnTo>
                  <a:lnTo>
                    <a:pt x="211590" y="529623"/>
                  </a:lnTo>
                  <a:lnTo>
                    <a:pt x="743270" y="821226"/>
                  </a:lnTo>
                  <a:lnTo>
                    <a:pt x="283797" y="863853"/>
                  </a:lnTo>
                  <a:lnTo>
                    <a:pt x="240803" y="869204"/>
                  </a:lnTo>
                  <a:lnTo>
                    <a:pt x="180207" y="887972"/>
                  </a:lnTo>
                  <a:lnTo>
                    <a:pt x="138207" y="910134"/>
                  </a:lnTo>
                  <a:lnTo>
                    <a:pt x="100876" y="938158"/>
                  </a:lnTo>
                  <a:lnTo>
                    <a:pt x="68665" y="971296"/>
                  </a:lnTo>
                  <a:lnTo>
                    <a:pt x="42022" y="1008799"/>
                  </a:lnTo>
                  <a:lnTo>
                    <a:pt x="21397" y="1049920"/>
                  </a:lnTo>
                  <a:lnTo>
                    <a:pt x="7240" y="1093912"/>
                  </a:lnTo>
                  <a:lnTo>
                    <a:pt x="0" y="1140027"/>
                  </a:lnTo>
                  <a:lnTo>
                    <a:pt x="126" y="1187516"/>
                  </a:lnTo>
                  <a:lnTo>
                    <a:pt x="8067" y="1235632"/>
                  </a:lnTo>
                  <a:lnTo>
                    <a:pt x="23624" y="1281850"/>
                  </a:lnTo>
                  <a:lnTo>
                    <a:pt x="45788" y="1323849"/>
                  </a:lnTo>
                  <a:lnTo>
                    <a:pt x="73814" y="1361179"/>
                  </a:lnTo>
                  <a:lnTo>
                    <a:pt x="106952" y="1393390"/>
                  </a:lnTo>
                  <a:lnTo>
                    <a:pt x="144456" y="1420034"/>
                  </a:lnTo>
                  <a:lnTo>
                    <a:pt x="185577" y="1440660"/>
                  </a:lnTo>
                  <a:lnTo>
                    <a:pt x="229568" y="1454818"/>
                  </a:lnTo>
                  <a:lnTo>
                    <a:pt x="275681" y="1462059"/>
                  </a:lnTo>
                  <a:lnTo>
                    <a:pt x="323168" y="1461934"/>
                  </a:lnTo>
                  <a:lnTo>
                    <a:pt x="371282" y="1453992"/>
                  </a:lnTo>
                  <a:lnTo>
                    <a:pt x="414924" y="1439532"/>
                  </a:lnTo>
                  <a:lnTo>
                    <a:pt x="974394" y="1205644"/>
                  </a:lnTo>
                  <a:lnTo>
                    <a:pt x="1922360" y="1205644"/>
                  </a:lnTo>
                  <a:lnTo>
                    <a:pt x="1742392" y="953756"/>
                  </a:lnTo>
                  <a:lnTo>
                    <a:pt x="1991013" y="953756"/>
                  </a:lnTo>
                  <a:lnTo>
                    <a:pt x="1991013" y="522473"/>
                  </a:lnTo>
                  <a:lnTo>
                    <a:pt x="1700958" y="507131"/>
                  </a:lnTo>
                  <a:lnTo>
                    <a:pt x="1877727" y="400852"/>
                  </a:lnTo>
                  <a:lnTo>
                    <a:pt x="899716" y="400852"/>
                  </a:lnTo>
                  <a:lnTo>
                    <a:pt x="579904" y="68192"/>
                  </a:lnTo>
                  <a:lnTo>
                    <a:pt x="570156" y="57698"/>
                  </a:lnTo>
                  <a:lnTo>
                    <a:pt x="559826" y="47594"/>
                  </a:lnTo>
                  <a:lnTo>
                    <a:pt x="548921" y="37912"/>
                  </a:lnTo>
                  <a:lnTo>
                    <a:pt x="537444" y="28674"/>
                  </a:lnTo>
                  <a:lnTo>
                    <a:pt x="496465" y="2235"/>
                  </a:lnTo>
                  <a:lnTo>
                    <a:pt x="491349" y="0"/>
                  </a:lnTo>
                  <a:close/>
                </a:path>
                <a:path w="1991359" h="2066289">
                  <a:moveTo>
                    <a:pt x="1991013" y="953756"/>
                  </a:moveTo>
                  <a:lnTo>
                    <a:pt x="1742392" y="953756"/>
                  </a:lnTo>
                  <a:lnTo>
                    <a:pt x="1991013" y="1046275"/>
                  </a:lnTo>
                  <a:lnTo>
                    <a:pt x="1991013" y="953756"/>
                  </a:lnTo>
                  <a:close/>
                </a:path>
                <a:path w="1991359" h="2066289">
                  <a:moveTo>
                    <a:pt x="1360562" y="0"/>
                  </a:moveTo>
                  <a:lnTo>
                    <a:pt x="830269" y="0"/>
                  </a:lnTo>
                  <a:lnTo>
                    <a:pt x="899716" y="400852"/>
                  </a:lnTo>
                  <a:lnTo>
                    <a:pt x="1877727" y="400852"/>
                  </a:lnTo>
                  <a:lnTo>
                    <a:pt x="1991013" y="332740"/>
                  </a:lnTo>
                  <a:lnTo>
                    <a:pt x="1991013" y="261055"/>
                  </a:lnTo>
                  <a:lnTo>
                    <a:pt x="1325933" y="261055"/>
                  </a:lnTo>
                  <a:lnTo>
                    <a:pt x="1360562" y="0"/>
                  </a:lnTo>
                  <a:close/>
                </a:path>
                <a:path w="1991359" h="2066289">
                  <a:moveTo>
                    <a:pt x="1991013" y="0"/>
                  </a:moveTo>
                  <a:lnTo>
                    <a:pt x="1557699" y="0"/>
                  </a:lnTo>
                  <a:lnTo>
                    <a:pt x="1325933" y="261055"/>
                  </a:lnTo>
                  <a:lnTo>
                    <a:pt x="1991013" y="261055"/>
                  </a:lnTo>
                  <a:lnTo>
                    <a:pt x="1991013" y="0"/>
                  </a:lnTo>
                  <a:close/>
                </a:path>
              </a:pathLst>
            </a:custGeom>
            <a:solidFill>
              <a:srgbClr val="EB6C6D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8843069" y="57194"/>
              <a:ext cx="1170940" cy="1151890"/>
            </a:xfrm>
            <a:custGeom>
              <a:avLst/>
              <a:gdLst/>
              <a:ahLst/>
              <a:cxnLst/>
              <a:rect l="l" t="t" r="r" b="b"/>
              <a:pathLst>
                <a:path w="1170940" h="1151890">
                  <a:moveTo>
                    <a:pt x="590118" y="0"/>
                  </a:moveTo>
                  <a:lnTo>
                    <a:pt x="547207" y="1629"/>
                  </a:lnTo>
                  <a:lnTo>
                    <a:pt x="508347" y="16050"/>
                  </a:lnTo>
                  <a:lnTo>
                    <a:pt x="475997" y="41339"/>
                  </a:lnTo>
                  <a:lnTo>
                    <a:pt x="452617" y="75568"/>
                  </a:lnTo>
                  <a:lnTo>
                    <a:pt x="440667" y="116813"/>
                  </a:lnTo>
                  <a:lnTo>
                    <a:pt x="439525" y="130467"/>
                  </a:lnTo>
                  <a:lnTo>
                    <a:pt x="447850" y="408657"/>
                  </a:lnTo>
                  <a:lnTo>
                    <a:pt x="323498" y="235788"/>
                  </a:lnTo>
                  <a:lnTo>
                    <a:pt x="276275" y="195381"/>
                  </a:lnTo>
                  <a:lnTo>
                    <a:pt x="236902" y="182426"/>
                  </a:lnTo>
                  <a:lnTo>
                    <a:pt x="195844" y="182027"/>
                  </a:lnTo>
                  <a:lnTo>
                    <a:pt x="156225" y="194214"/>
                  </a:lnTo>
                  <a:lnTo>
                    <a:pt x="121169" y="219019"/>
                  </a:lnTo>
                  <a:lnTo>
                    <a:pt x="95688" y="253582"/>
                  </a:lnTo>
                  <a:lnTo>
                    <a:pt x="82732" y="292955"/>
                  </a:lnTo>
                  <a:lnTo>
                    <a:pt x="82331" y="334013"/>
                  </a:lnTo>
                  <a:lnTo>
                    <a:pt x="94516" y="373633"/>
                  </a:lnTo>
                  <a:lnTo>
                    <a:pt x="119315" y="408689"/>
                  </a:lnTo>
                  <a:lnTo>
                    <a:pt x="124153" y="413620"/>
                  </a:lnTo>
                  <a:lnTo>
                    <a:pt x="129273" y="418091"/>
                  </a:lnTo>
                  <a:lnTo>
                    <a:pt x="351968" y="585050"/>
                  </a:lnTo>
                  <a:lnTo>
                    <a:pt x="139278" y="574481"/>
                  </a:lnTo>
                  <a:lnTo>
                    <a:pt x="78238" y="586207"/>
                  </a:lnTo>
                  <a:lnTo>
                    <a:pt x="43558" y="608913"/>
                  </a:lnTo>
                  <a:lnTo>
                    <a:pt x="17644" y="640765"/>
                  </a:lnTo>
                  <a:lnTo>
                    <a:pt x="2468" y="679338"/>
                  </a:lnTo>
                  <a:lnTo>
                    <a:pt x="0" y="722208"/>
                  </a:lnTo>
                  <a:lnTo>
                    <a:pt x="11140" y="763684"/>
                  </a:lnTo>
                  <a:lnTo>
                    <a:pt x="33849" y="798366"/>
                  </a:lnTo>
                  <a:lnTo>
                    <a:pt x="65703" y="824281"/>
                  </a:lnTo>
                  <a:lnTo>
                    <a:pt x="104277" y="839457"/>
                  </a:lnTo>
                  <a:lnTo>
                    <a:pt x="147147" y="841922"/>
                  </a:lnTo>
                  <a:lnTo>
                    <a:pt x="154016" y="841220"/>
                  </a:lnTo>
                  <a:lnTo>
                    <a:pt x="160717" y="839995"/>
                  </a:lnTo>
                  <a:lnTo>
                    <a:pt x="430091" y="769987"/>
                  </a:lnTo>
                  <a:lnTo>
                    <a:pt x="293540" y="924945"/>
                  </a:lnTo>
                  <a:lnTo>
                    <a:pt x="260329" y="984721"/>
                  </a:lnTo>
                  <a:lnTo>
                    <a:pt x="256461" y="1025989"/>
                  </a:lnTo>
                  <a:lnTo>
                    <a:pt x="265208" y="1066106"/>
                  </a:lnTo>
                  <a:lnTo>
                    <a:pt x="285905" y="1102020"/>
                  </a:lnTo>
                  <a:lnTo>
                    <a:pt x="317885" y="1130677"/>
                  </a:lnTo>
                  <a:lnTo>
                    <a:pt x="357258" y="1147826"/>
                  </a:lnTo>
                  <a:lnTo>
                    <a:pt x="398530" y="1151694"/>
                  </a:lnTo>
                  <a:lnTo>
                    <a:pt x="438648" y="1142947"/>
                  </a:lnTo>
                  <a:lnTo>
                    <a:pt x="474562" y="1122250"/>
                  </a:lnTo>
                  <a:lnTo>
                    <a:pt x="503220" y="1090270"/>
                  </a:lnTo>
                  <a:lnTo>
                    <a:pt x="623384" y="824215"/>
                  </a:lnTo>
                  <a:lnTo>
                    <a:pt x="659404" y="1027581"/>
                  </a:lnTo>
                  <a:lnTo>
                    <a:pt x="685430" y="1090823"/>
                  </a:lnTo>
                  <a:lnTo>
                    <a:pt x="715285" y="1119579"/>
                  </a:lnTo>
                  <a:lnTo>
                    <a:pt x="752105" y="1137753"/>
                  </a:lnTo>
                  <a:lnTo>
                    <a:pt x="793090" y="1143962"/>
                  </a:lnTo>
                  <a:lnTo>
                    <a:pt x="835440" y="1136824"/>
                  </a:lnTo>
                  <a:lnTo>
                    <a:pt x="873391" y="1116738"/>
                  </a:lnTo>
                  <a:lnTo>
                    <a:pt x="902146" y="1086884"/>
                  </a:lnTo>
                  <a:lnTo>
                    <a:pt x="920322" y="1050064"/>
                  </a:lnTo>
                  <a:lnTo>
                    <a:pt x="926533" y="1009080"/>
                  </a:lnTo>
                  <a:lnTo>
                    <a:pt x="919396" y="966734"/>
                  </a:lnTo>
                  <a:lnTo>
                    <a:pt x="917176" y="960190"/>
                  </a:lnTo>
                  <a:lnTo>
                    <a:pt x="914495" y="953929"/>
                  </a:lnTo>
                  <a:lnTo>
                    <a:pt x="786300" y="706899"/>
                  </a:lnTo>
                  <a:lnTo>
                    <a:pt x="967761" y="805535"/>
                  </a:lnTo>
                  <a:lnTo>
                    <a:pt x="1033432" y="824613"/>
                  </a:lnTo>
                  <a:lnTo>
                    <a:pt x="1074526" y="819201"/>
                  </a:lnTo>
                  <a:lnTo>
                    <a:pt x="1111691" y="801747"/>
                  </a:lnTo>
                  <a:lnTo>
                    <a:pt x="1142097" y="773577"/>
                  </a:lnTo>
                  <a:lnTo>
                    <a:pt x="1162917" y="736019"/>
                  </a:lnTo>
                  <a:lnTo>
                    <a:pt x="1170875" y="693819"/>
                  </a:lnTo>
                  <a:lnTo>
                    <a:pt x="1165463" y="652724"/>
                  </a:lnTo>
                  <a:lnTo>
                    <a:pt x="1148011" y="615559"/>
                  </a:lnTo>
                  <a:lnTo>
                    <a:pt x="1119844" y="585152"/>
                  </a:lnTo>
                  <a:lnTo>
                    <a:pt x="1082291" y="564328"/>
                  </a:lnTo>
                  <a:lnTo>
                    <a:pt x="796164" y="506382"/>
                  </a:lnTo>
                  <a:lnTo>
                    <a:pt x="986430" y="426007"/>
                  </a:lnTo>
                  <a:lnTo>
                    <a:pt x="1042269" y="386563"/>
                  </a:lnTo>
                  <a:lnTo>
                    <a:pt x="1063661" y="351059"/>
                  </a:lnTo>
                  <a:lnTo>
                    <a:pt x="1073188" y="311120"/>
                  </a:lnTo>
                  <a:lnTo>
                    <a:pt x="1070125" y="269784"/>
                  </a:lnTo>
                  <a:lnTo>
                    <a:pt x="1053748" y="230087"/>
                  </a:lnTo>
                  <a:lnTo>
                    <a:pt x="1025715" y="197552"/>
                  </a:lnTo>
                  <a:lnTo>
                    <a:pt x="990209" y="176160"/>
                  </a:lnTo>
                  <a:lnTo>
                    <a:pt x="950269" y="166634"/>
                  </a:lnTo>
                  <a:lnTo>
                    <a:pt x="908933" y="169699"/>
                  </a:lnTo>
                  <a:lnTo>
                    <a:pt x="869240" y="186078"/>
                  </a:lnTo>
                  <a:lnTo>
                    <a:pt x="863355" y="189701"/>
                  </a:lnTo>
                  <a:lnTo>
                    <a:pt x="857848" y="193700"/>
                  </a:lnTo>
                  <a:lnTo>
                    <a:pt x="645540" y="373643"/>
                  </a:lnTo>
                  <a:lnTo>
                    <a:pt x="703159" y="168648"/>
                  </a:lnTo>
                  <a:lnTo>
                    <a:pt x="704715" y="162370"/>
                  </a:lnTo>
                  <a:lnTo>
                    <a:pt x="705979" y="155964"/>
                  </a:lnTo>
                  <a:lnTo>
                    <a:pt x="706941" y="149440"/>
                  </a:lnTo>
                  <a:lnTo>
                    <a:pt x="705308" y="106528"/>
                  </a:lnTo>
                  <a:lnTo>
                    <a:pt x="690885" y="67667"/>
                  </a:lnTo>
                  <a:lnTo>
                    <a:pt x="665596" y="35317"/>
                  </a:lnTo>
                  <a:lnTo>
                    <a:pt x="631366" y="11941"/>
                  </a:lnTo>
                  <a:lnTo>
                    <a:pt x="590118" y="0"/>
                  </a:lnTo>
                  <a:close/>
                </a:path>
              </a:pathLst>
            </a:custGeom>
            <a:solidFill>
              <a:srgbClr val="D5FAB5"/>
            </a:solidFill>
          </p:spPr>
          <p:txBody>
            <a:bodyPr wrap="square" lIns="0" tIns="0" rIns="0" bIns="0" rtlCol="0"/>
            <a:lstStyle/>
            <a:p>
              <a:endParaRPr sz="2622"/>
            </a:p>
          </p:txBody>
        </p:sp>
      </p:grp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47E094AE-E15E-6347-BC65-349F1C83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169" y="10708742"/>
            <a:ext cx="2997200" cy="2095500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="" xmlns:a16="http://schemas.microsoft.com/office/drawing/2014/main" id="{35CAE6C0-4C73-FF41-93FD-495385A6A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9" y="555625"/>
            <a:ext cx="3708400" cy="15621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="" xmlns:a16="http://schemas.microsoft.com/office/drawing/2014/main" id="{C2C5D60E-12CA-A64C-8DF6-74DAE0CF61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85" r="31103"/>
          <a:stretch/>
        </p:blipFill>
        <p:spPr>
          <a:xfrm>
            <a:off x="21850823" y="-13823"/>
            <a:ext cx="2388715" cy="410305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832769" y="5813425"/>
            <a:ext cx="21564600" cy="1252565"/>
          </a:xfrm>
          <a:prstGeom prst="rect">
            <a:avLst/>
          </a:prstGeom>
        </p:spPr>
        <p:txBody>
          <a:bodyPr vert="horz" wrap="square" lIns="0" tIns="143171" rIns="0" bIns="0" rtlCol="0">
            <a:spAutoFit/>
          </a:bodyPr>
          <a:lstStyle/>
          <a:p>
            <a:pPr algn="ctr">
              <a:buClr>
                <a:srgbClr val="A9428C"/>
              </a:buClr>
              <a:buSzPts val="2000"/>
            </a:pPr>
            <a:r>
              <a:rPr lang="es-CO" sz="7200" b="1" dirty="0" smtClean="0">
                <a:solidFill>
                  <a:srgbClr val="EB6B6D"/>
                </a:solidFill>
                <a:latin typeface="Tahoma"/>
                <a:ea typeface="+mj-ea"/>
                <a:cs typeface="Tahoma"/>
              </a:rPr>
              <a:t>Canal Presencial sedes Trámites y Servicios</a:t>
            </a:r>
            <a:endParaRPr lang="es-CO" sz="7200" b="1" dirty="0">
              <a:solidFill>
                <a:srgbClr val="EB6B6D"/>
              </a:solidFill>
              <a:latin typeface="Tahoma"/>
              <a:ea typeface="+mj-ea"/>
              <a:cs typeface="Tahoma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93EFEDE-C22E-D34B-BD6C-B11BE04ABB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093" b="36608"/>
          <a:stretch/>
        </p:blipFill>
        <p:spPr>
          <a:xfrm>
            <a:off x="-1" y="8404225"/>
            <a:ext cx="4380881" cy="52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ema1" id="{C77C103D-019E-4F2E-A452-595AFC60841F}" vid="{2ABFEC6A-8887-4D52-9DC3-14CA331286A3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l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ema1" id="{C77C103D-019E-4F2E-A452-595AFC60841F}" vid="{2ABFEC6A-8887-4D52-9DC3-14CA331286A3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Al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ema1" id="{C77C103D-019E-4F2E-A452-595AFC60841F}" vid="{2ABFEC6A-8887-4D52-9DC3-14CA331286A3}"/>
    </a:ext>
  </a:extLst>
</a:theme>
</file>

<file path=ppt/theme/theme8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AlTema1</Template>
  <TotalTime>9009</TotalTime>
  <Words>1715</Words>
  <Application>Microsoft Office PowerPoint</Application>
  <PresentationFormat>Personalizado</PresentationFormat>
  <Paragraphs>510</Paragraphs>
  <Slides>22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22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Isidora Sans Bold</vt:lpstr>
      <vt:lpstr>Rubik</vt:lpstr>
      <vt:lpstr>Segoe Script</vt:lpstr>
      <vt:lpstr>Tahoma</vt:lpstr>
      <vt:lpstr>Wingdings</vt:lpstr>
      <vt:lpstr>AlTema1</vt:lpstr>
      <vt:lpstr>1_Tema de Office</vt:lpstr>
      <vt:lpstr>2_Tema de Office</vt:lpstr>
      <vt:lpstr>1_AlTema1</vt:lpstr>
      <vt:lpstr>3_Tema de Office</vt:lpstr>
      <vt:lpstr>4_Tema de Office</vt:lpstr>
      <vt:lpstr>2_AlTema1</vt:lpstr>
      <vt:lpstr>5_Tema de Office</vt:lpstr>
      <vt:lpstr>6_Tema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MC</dc:title>
  <dc:creator>Patricia Del Socorro Acevedo Suarez</dc:creator>
  <cp:lastModifiedBy>Leonel Peña Santoyo</cp:lastModifiedBy>
  <cp:revision>237</cp:revision>
  <cp:lastPrinted>2023-12-11T20:23:20Z</cp:lastPrinted>
  <dcterms:created xsi:type="dcterms:W3CDTF">2023-02-16T20:37:05Z</dcterms:created>
  <dcterms:modified xsi:type="dcterms:W3CDTF">2023-12-12T18:58:12Z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2023-02-16T00:00:00Z</vt:filetime>
  </property>
  <property fmtid="{D5CDD505-2E9C-101B-9397-08002B2CF9AE}" pid="3" name="Creator">
    <vt:lpwstr>Adobe Illustrator 24.3 (Macintosh)</vt:lpwstr>
  </property>
  <property fmtid="{D5CDD505-2E9C-101B-9397-08002B2CF9AE}" pid="4" name="LastSaved">
    <vt:filetime>2023-02-16T00:00:00Z</vt:filetime>
  </property>
</Properties>
</file>