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2_4C717414.xml" ContentType="application/vnd.ms-powerpoint.comments+xml"/>
  <Override PartName="/ppt/comments/modernComment_104_20536C76.xml" ContentType="application/vnd.ms-powerpoint.comments+xml"/>
  <Override PartName="/ppt/comments/modernComment_105_3D7B3CB9.xml" ContentType="application/vnd.ms-powerpoint.comments+xml"/>
  <Override PartName="/ppt/comments/modernComment_106_FD42314B.xml" ContentType="application/vnd.ms-powerpoint.comments+xml"/>
  <Override PartName="/ppt/comments/modernComment_107_6924E0DD.xml" ContentType="application/vnd.ms-powerpoint.comments+xml"/>
  <Override PartName="/ppt/comments/modernComment_108_DFC1966E.xml" ContentType="application/vnd.ms-powerpoint.comments+xml"/>
  <Override PartName="/ppt/comments/modernComment_109_297D76A9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2229C5-B3A8-8750-D260-9916B65EDF81}" name="Natalia Mesa Herrera" initials="NM" userId="34b3622afaec952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2_4C7174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033CC9-9527-43C8-B40C-7736ABA6C1AC}" authorId="{922229C5-B3A8-8750-D260-9916B65EDF81}" created="2023-12-21T19:56:48.7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82503700" sldId="258"/>
      <ac:spMk id="5" creationId="{00000000-0000-0000-0000-000000000000}"/>
    </ac:deMkLst>
    <p188:txBody>
      <a:bodyPr/>
      <a:lstStyle/>
      <a:p>
        <a:r>
          <a:rPr lang="es-CO"/>
          <a:t>Todas las palabras deben llevar completo enfermedades huérfanas/raras</a:t>
        </a:r>
      </a:p>
    </p188:txBody>
  </p188:cm>
</p188:cmLst>
</file>

<file path=ppt/comments/modernComment_104_20536C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0888B2-B2E3-42DF-9016-51A6AB64FC18}" authorId="{922229C5-B3A8-8750-D260-9916B65EDF81}" created="2023-12-21T19:57:46.6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2338166" sldId="260"/>
      <ac:spMk id="6" creationId="{00000000-0000-0000-0000-000000000000}"/>
      <ac:txMk cp="110" len="10">
        <ac:context len="292" hash="1485457"/>
      </ac:txMk>
    </ac:txMkLst>
    <p188:pos x="2834623" y="575225"/>
    <p188:txBody>
      <a:bodyPr/>
      <a:lstStyle/>
      <a:p>
        <a:r>
          <a:rPr lang="es-CO"/>
          <a:t>quehacer</a:t>
        </a:r>
      </a:p>
    </p188:txBody>
  </p188:cm>
</p188:cmLst>
</file>

<file path=ppt/comments/modernComment_105_3D7B3C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6C7405-375A-4029-86E9-96434871EFF1}" authorId="{922229C5-B3A8-8750-D260-9916B65EDF81}" created="2023-12-21T19:58:10.9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31486649" sldId="261"/>
      <ac:spMk id="6" creationId="{00000000-0000-0000-0000-000000000000}"/>
      <ac:txMk cp="237" len="8">
        <ac:context len="293" hash="1364588873"/>
      </ac:txMk>
    </ac:txMkLst>
    <p188:pos x="3951153" y="883827"/>
    <p188:txBody>
      <a:bodyPr/>
      <a:lstStyle/>
      <a:p>
        <a:r>
          <a:rPr lang="es-CO"/>
          <a:t>tilde</a:t>
        </a:r>
      </a:p>
    </p188:txBody>
  </p188:cm>
</p188:cmLst>
</file>

<file path=ppt/comments/modernComment_106_FD4231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57B493-CE94-4AEF-B6B9-8E41B8C59EA7}" authorId="{922229C5-B3A8-8750-D260-9916B65EDF81}" created="2023-12-21T19:58:39.16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48973643" sldId="262"/>
      <ac:spMk id="6" creationId="{00000000-0000-0000-0000-000000000000}"/>
    </ac:deMkLst>
    <p188:txBody>
      <a:bodyPr/>
      <a:lstStyle/>
      <a:p>
        <a:r>
          <a:rPr lang="es-CO"/>
          <a:t>Tilde</a:t>
        </a:r>
      </a:p>
    </p188:txBody>
  </p188:cm>
  <p188:cm id="{C5C49BA0-CC9F-433F-ACD1-88A2F03D117F}" authorId="{922229C5-B3A8-8750-D260-9916B65EDF81}" created="2023-12-21T19:58:53.7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8973643" sldId="262"/>
      <ac:spMk id="6" creationId="{00000000-0000-0000-0000-000000000000}"/>
      <ac:txMk cp="183" len="4">
        <ac:context len="255" hash="390415749"/>
      </ac:txMk>
    </ac:txMkLst>
    <p188:pos x="9089669" y="581538"/>
    <p188:txBody>
      <a:bodyPr/>
      <a:lstStyle/>
      <a:p>
        <a:r>
          <a:rPr lang="es-CO"/>
          <a:t>plural</a:t>
        </a:r>
      </a:p>
    </p188:txBody>
  </p188:cm>
</p188:cmLst>
</file>

<file path=ppt/comments/modernComment_107_6924E0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8F5DEA-DDD4-4B11-94B7-4C378B67866F}" authorId="{922229C5-B3A8-8750-D260-9916B65EDF81}" created="2023-12-21T19:59:33.68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64024541" sldId="263"/>
      <ac:spMk id="6" creationId="{00000000-0000-0000-0000-000000000000}"/>
      <ac:txMk cp="291" len="5">
        <ac:context len="375" hash="2746375672"/>
      </ac:txMk>
    </ac:txMkLst>
    <p188:pos x="1010835" y="3017468"/>
    <p188:txBody>
      <a:bodyPr/>
      <a:lstStyle/>
      <a:p>
        <a:r>
          <a:rPr lang="es-CO"/>
          <a:t>Tilde</a:t>
        </a:r>
      </a:p>
    </p188:txBody>
  </p188:cm>
  <p188:cm id="{9E0BB138-C919-463D-B1C0-12F32E1C76DD}" authorId="{922229C5-B3A8-8750-D260-9916B65EDF81}" created="2023-12-21T20:00:01.1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64024541" sldId="263"/>
      <ac:spMk id="6" creationId="{00000000-0000-0000-0000-000000000000}"/>
      <ac:txMk cp="291" len="5">
        <ac:context len="375" hash="2746375672"/>
      </ac:txMk>
    </ac:txMkLst>
    <p188:pos x="1010835" y="3017468"/>
    <p188:txBody>
      <a:bodyPr/>
      <a:lstStyle/>
      <a:p>
        <a:r>
          <a:rPr lang="es-CO"/>
          <a:t>Mayúscula</a:t>
        </a:r>
      </a:p>
    </p188:txBody>
  </p188:cm>
</p188:cmLst>
</file>

<file path=ppt/comments/modernComment_108_DFC196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27EC54-807D-4F50-9418-B3226C871B70}" authorId="{922229C5-B3A8-8750-D260-9916B65EDF81}" created="2023-12-21T20:00:39.50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54006126" sldId="264"/>
      <ac:spMk id="6" creationId="{00000000-0000-0000-0000-000000000000}"/>
      <ac:txMk cp="196" len="2">
        <ac:context len="669" hash="229517125"/>
      </ac:txMk>
    </ac:txMkLst>
    <p188:pos x="2748424" y="886160"/>
    <p188:txBody>
      <a:bodyPr/>
      <a:lstStyle/>
      <a:p>
        <a:r>
          <a:rPr lang="es-CO"/>
          <a:t>Mayúscula</a:t>
        </a:r>
      </a:p>
    </p188:txBody>
  </p188:cm>
</p188:cmLst>
</file>

<file path=ppt/comments/modernComment_109_297D76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344E52-EFB9-44C0-B340-8D9210C0A1B4}" authorId="{922229C5-B3A8-8750-D260-9916B65EDF81}" created="2023-12-21T20:02:13.9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96088233" sldId="265"/>
      <ac:spMk id="6" creationId="{00000000-0000-0000-0000-000000000000}"/>
      <ac:txMk cp="116" len="15">
        <ac:context len="299" hash="1120649800"/>
      </ac:txMk>
    </ac:txMkLst>
    <p188:pos x="5629586" y="889337"/>
    <p188:txBody>
      <a:bodyPr/>
      <a:lstStyle/>
      <a:p>
        <a:r>
          <a:rPr lang="es-CO"/>
          <a:t>Colocar estas palabras todas en el mismo formato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FE89-5ADA-584A-8DE8-87106B92074A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6FE9-2678-7F48-9C91-D899FEE40B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57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243-3DA9-E34A-8DA5-A9946EC9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B69435-C251-4542-ADEE-544FEDFEA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C2C53-D759-B54D-8EBD-EA3856E5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9D5F6-3C58-DD42-A92A-3DD760A1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6978B-885D-014A-A98F-D1408B40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0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25101-840E-EA44-A2B2-921A54C8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62FFE-3222-4D45-9730-E9F3D63C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5ADC7-6FD2-644C-A20C-0CDFF395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5D0CE-A2DC-E54F-9A01-5249B85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A25607-1A04-2445-8909-2C7C990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3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CA2111-1F07-D34D-B1D2-DADD74D5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7AEC56-C024-B44D-B649-627C0DEAC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F79D2-8394-0348-84B0-AD00857B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2A8AC-D405-DC4B-BDEC-FDFD2CD1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D6A1F5-66CA-7344-BE12-BF15FAEF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4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4D1A9-C294-5746-8F13-8FEC90F0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50C2D-C6C1-7A42-BAB8-945AB9B0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1C8FC-9A7A-114F-9823-9FD692B9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A52530-1AB3-E249-8FDF-E0CE2275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5903F-B068-8745-8A66-ACC553C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0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C35C-B414-0F42-921D-06EB58D9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00D9D-E7B1-8647-876E-9C1100655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784E3A-419C-534F-8891-072D6C75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5EE2A-EFE6-8D4C-BBC1-E42FF51F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F36D6-8E3A-BA4C-BE50-05C1721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23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DD0AC-46C5-7144-A2DF-EC9A1783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40F7F7-13E8-AA4B-BB6A-D8F97F38B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48988-8EC3-7149-A6DF-FB85FFC1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C7245A-4967-B94B-9833-33C4D769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58EE1C-C51E-9543-905E-E3F571E9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F27B19-D06D-C54E-89AF-FDA0B6E2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3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8AB93-8305-4143-AC29-B2D45DF9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DE85DE-C0AC-F442-8D90-16A5CE13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457D1-6CD2-7C4D-BA54-6B92EE8C0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57E42-65B5-DD41-AC94-D1A9F10A6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2741C4-BDA0-5F4D-83D9-8966E5FBB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6DCD1B-1D4F-3549-B9F3-63E7EA2D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448C20-EEC9-8F48-9774-8AFB6C6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1EA577-398E-D648-BF7D-BD43817C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4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D8C7A-D3A0-614C-9A36-057FB923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4BE27A-7505-344B-A80C-590CC866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3DE1E2-25E4-8141-96FF-667A2F0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84CC20-FC42-9D47-BAE7-57CDB29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0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704E7E-B508-3C40-89F7-3313BFDD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582F63-53ED-A040-8131-160C2130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1D564B-5059-EA4D-830A-4B284623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7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9A7BF-E20C-0B41-ADED-90365875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4D928-BF5B-E245-8E2A-276EDD4A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F8F9F2-8626-7643-AE4E-6A4C33BC2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7594F7-0E9A-B843-9F87-276AD606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EBED98-BFC4-DA4B-8920-81A14728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84CB8-8FC1-A549-916A-8201A9B6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3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D2643-4687-9F40-8AF6-D90B1E08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2930E-CF97-1F4F-A386-98507A948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C58D5B-95FC-CA45-8376-A3FCE9F29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D65592-A67A-1946-BD3B-E93513AD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E3B7E-D4B5-6E42-8A4D-A200A6E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CF0DC-764A-214B-B46D-F714F9D4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62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7BE071-C262-DE4A-92B1-ED49FDBA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16A4B-214D-5E4A-8F8E-F482CB70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A4C1E-8346-B84F-B8C5-AE94BB98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577-F473-6143-AAC3-45D09E00E7F7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AB07A4-57AE-BC4F-933C-7A1845DCD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A57F0-4534-E641-A670-257DCC1BC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6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9_297D76A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2_4C7174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4_20536C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microsoft.com/office/2018/10/relationships/comments" Target="../comments/modernComment_105_3D7B3CB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6_FD42314B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7_6924E0D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8_DFC1966E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2183" y="1730663"/>
            <a:ext cx="8006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técnica de Enfermedades Huérfanas de Medellín</a:t>
            </a:r>
            <a:endParaRPr lang="es-CO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106035" y="3691588"/>
            <a:ext cx="489397" cy="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7878359" y="2849624"/>
            <a:ext cx="271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 056 de 2022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88943" y="3897431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584860"/>
            <a:ext cx="3285392" cy="22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9731"/>
            <a:ext cx="1043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Adaptación en Fácil Lectura Documento: Ruta de Enfermedades Huérfanas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237241" y="167290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6578" y="2421754"/>
            <a:ext cx="11815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Ingreso de paciente con sospecha de enfermedad.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Confirmación de una enfermedad rara.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Paciente diagnosticado con una enfermedad rara.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Determinación de tratamientos.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Autorizaciones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Valoración Integral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Entrega de Medicamentos y Controles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Seguimiento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Atención a complicaciones y Urgencias.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Finalmente.</a:t>
            </a:r>
          </a:p>
          <a:p>
            <a:pPr marL="457200" indent="-457200" algn="just">
              <a:buFont typeface="+mj-lt"/>
              <a:buAutoNum type="arabicPeriod"/>
            </a:pPr>
            <a:endParaRPr lang="es-CO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76578" y="1915886"/>
            <a:ext cx="97689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El documento final contiene la descripción en Fácil lectura de los siguientes momentos</a:t>
            </a:r>
            <a:r>
              <a:rPr lang="es-CO" dirty="0"/>
              <a:t>: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60882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E4D7E3A-D70D-734F-A467-17F864A6CD1F}"/>
              </a:ext>
            </a:extLst>
          </p:cNvPr>
          <p:cNvSpPr txBox="1"/>
          <p:nvPr/>
        </p:nvSpPr>
        <p:spPr>
          <a:xfrm>
            <a:off x="3853248" y="2977979"/>
            <a:ext cx="448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69" y="4768065"/>
            <a:ext cx="3021624" cy="20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0422" y="1861271"/>
            <a:ext cx="10058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Establecer estrategias para la promoción  y gestión del conocimiento  de las Enfermedades Huérfanas y/o raras, aportando de esta forma al bienestar  de las personas afectadas directa o indirectamente por estas  enfermedades.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92405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plan de trabajo 2023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551" y="2200906"/>
            <a:ext cx="1005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CO" sz="2400" dirty="0"/>
              <a:t>Sesiones Ordinarias con periodicidad mensual.</a:t>
            </a:r>
          </a:p>
          <a:p>
            <a:pPr marL="514350" indent="-514350" algn="just">
              <a:buAutoNum type="arabicPeriod"/>
            </a:pPr>
            <a:r>
              <a:rPr lang="es-CO" sz="2400" dirty="0"/>
              <a:t>Espacios de formación para los Integrantes de la Red.</a:t>
            </a:r>
          </a:p>
          <a:p>
            <a:pPr marL="514350" indent="-514350" algn="just">
              <a:buAutoNum type="arabicPeriod"/>
            </a:pPr>
            <a:r>
              <a:rPr lang="es-CO" sz="2400" dirty="0"/>
              <a:t>Evento Enfermedades Huérfanas  2023</a:t>
            </a:r>
          </a:p>
          <a:p>
            <a:pPr marL="514350" indent="-514350" algn="just">
              <a:buAutoNum type="arabicPeriod"/>
            </a:pPr>
            <a:r>
              <a:rPr lang="es-CO" sz="2400" dirty="0"/>
              <a:t>Participación en Congreso ASMEDAS 2023.</a:t>
            </a:r>
          </a:p>
          <a:p>
            <a:pPr marL="514350" indent="-514350" algn="just">
              <a:buAutoNum type="arabicPeriod"/>
            </a:pPr>
            <a:r>
              <a:rPr lang="es-CO" sz="2400" dirty="0"/>
              <a:t>Construcción cartilla ABC Enfermedades Huérfanas.</a:t>
            </a:r>
          </a:p>
          <a:p>
            <a:pPr marL="514350" indent="-514350" algn="just">
              <a:buAutoNum type="arabicPeriod"/>
            </a:pPr>
            <a:r>
              <a:rPr lang="es-CO" sz="2400" dirty="0"/>
              <a:t>Ruta de Enfermedades Huérfanas en Fácil Lectura propuesta del equipo de Discapacidad SISFDH.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825037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 Ordinarias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6563" y="1718554"/>
            <a:ext cx="4631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 realizaron reuniones mensuales desde Febrero a Noviembre de 2023 así:</a:t>
            </a:r>
          </a:p>
          <a:p>
            <a:pPr algn="just"/>
            <a:endParaRPr lang="es-CO" sz="2000" dirty="0"/>
          </a:p>
          <a:p>
            <a:r>
              <a:rPr lang="es-CO" sz="2000" dirty="0"/>
              <a:t>Febrero 	2</a:t>
            </a:r>
          </a:p>
          <a:p>
            <a:r>
              <a:rPr lang="es-CO" sz="2000" dirty="0"/>
              <a:t>Marzo 2</a:t>
            </a:r>
          </a:p>
          <a:p>
            <a:r>
              <a:rPr lang="es-CO" sz="2000" dirty="0"/>
              <a:t>Marzo 30</a:t>
            </a:r>
          </a:p>
          <a:p>
            <a:r>
              <a:rPr lang="es-CO" sz="2000" dirty="0"/>
              <a:t>Mayo 2</a:t>
            </a:r>
          </a:p>
          <a:p>
            <a:r>
              <a:rPr lang="es-CO" sz="2000" dirty="0"/>
              <a:t>Junio 2</a:t>
            </a:r>
          </a:p>
          <a:p>
            <a:r>
              <a:rPr lang="es-CO" sz="2000" dirty="0"/>
              <a:t>Julio 6</a:t>
            </a:r>
          </a:p>
          <a:p>
            <a:r>
              <a:rPr lang="es-CO" sz="2000" dirty="0"/>
              <a:t>Septiembre 12</a:t>
            </a:r>
          </a:p>
          <a:p>
            <a:r>
              <a:rPr lang="es-CO" sz="2000" dirty="0"/>
              <a:t>Octubre 12</a:t>
            </a:r>
          </a:p>
          <a:p>
            <a:r>
              <a:rPr lang="es-CO" sz="2000" dirty="0"/>
              <a:t>Noviembre 16</a:t>
            </a:r>
          </a:p>
          <a:p>
            <a:endParaRPr lang="es-CO" sz="2000" dirty="0"/>
          </a:p>
          <a:p>
            <a:r>
              <a:rPr lang="es-CO" sz="2000" dirty="0"/>
              <a:t>En estas se generaron espacios para propuestas y socialización de saberes.</a:t>
            </a:r>
          </a:p>
          <a:p>
            <a:endParaRPr lang="es-CO" sz="2000" dirty="0"/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1" y="4994617"/>
            <a:ext cx="3090031" cy="14410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332" y="1896834"/>
            <a:ext cx="3090031" cy="13187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369" y="3213064"/>
            <a:ext cx="2874983" cy="1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 de formación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9" y="2831903"/>
            <a:ext cx="4462561" cy="19055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2089" y="1349828"/>
            <a:ext cx="1017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Apertura de espacios para la socialización de las organizaciones que forman parte de la Red con relación a su que hacer y el grupo poblacional al que representan, así mismo se facilitó el espacio para la socialización de las Generalidades de las enfermedades Huérfanas al interior de la Red</a:t>
            </a:r>
            <a:r>
              <a:rPr lang="es-CO" sz="1600" dirty="0"/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069" y="2831903"/>
            <a:ext cx="3647840" cy="21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81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Enfermedades Huérfanas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1" y="2562452"/>
            <a:ext cx="2346452" cy="32142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2089" y="1301108"/>
            <a:ext cx="1116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Foro para hablar sobre el contexto, panorama y atención en Salud, con relación a las Enfermedades Huérfanas. Celebrado el día 29 de septiembre de 2023, dirigido a los profesionales del área de la Salud de diferentes Disciplinas. Este se realizo de manera presencial y con transmisión virtual.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823" y="2548464"/>
            <a:ext cx="2520886" cy="32282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131" y="2798091"/>
            <a:ext cx="4284617" cy="22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66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7586" y="299611"/>
            <a:ext cx="958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Congreso ASMEDAS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7586" y="1516769"/>
            <a:ext cx="1116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Desde la Secretaría de Salud se propone la ponencia de la Docente e investigadora Natalia Regina Mesa Herrera en el congreso ASMEDAS ( Asociación Medica Sindical) realizado entre los día 18 al 28 de octubre de manera presencial y con transmisión virtual.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76" y="2791118"/>
            <a:ext cx="4230256" cy="26592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521" y="2791118"/>
            <a:ext cx="4634491" cy="2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736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7241" y="284734"/>
            <a:ext cx="9586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ABC Enfermedades Huérfanas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372401" y="1628861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5321" y="1920292"/>
            <a:ext cx="4238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Propuesta surgida al interior de las sesiones de la Red, en la que se ha venido trabajando en la manera de comunicar generalidades con relación a las Enfermedades Huérfanas.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Se espera que este documento sea socializado en diferentes espacios y se aloje en la pagina web de la Secretaria de salud de manera permanente, para lo cual se cuenta con el apoyo de comunicaciones.</a:t>
            </a:r>
          </a:p>
          <a:p>
            <a:pPr algn="just"/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206" y="1998909"/>
            <a:ext cx="2615331" cy="3372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171" y="2044728"/>
            <a:ext cx="2510829" cy="32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45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9731"/>
            <a:ext cx="1043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Adaptación en Fácil Lectura Documento: Ruta de Enfermedades Huérfanas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237241" y="167290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0418" y="2155423"/>
            <a:ext cx="101085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Propuesta generada desde la Secretaria de Inclusión Social Familia y Derechos Humanos.</a:t>
            </a:r>
          </a:p>
          <a:p>
            <a:pPr algn="just"/>
            <a:r>
              <a:rPr lang="es-CO" sz="2000" dirty="0"/>
              <a:t>Tomando como documento de referencia el proyecto de colaboración: Ruta de Enfermedades Huérfanas de FECOER ( federación Colombiana de Enfermedades Raras).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El documento original habla de  10 momentos por los cuales atravesaría un paciente con sospecha o diagnóstico de Enfermedad Huérfana.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Desde el equipo de Discapacidad de la Secretaría de Inclusión Social, Familia y derechos Humanos se propuso ajustar la terminología técnica que contiene el documento y adaptarlo en fácil lectura, de manera que sea posible socializar con mayor efectividad con los pacientes y sus familias.</a:t>
            </a:r>
          </a:p>
          <a:p>
            <a:pPr algn="just"/>
            <a:endParaRPr lang="es-CO" sz="2400" dirty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7540061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559</Words>
  <Application>Microsoft Office PowerPoint</Application>
  <PresentationFormat>Panorámica</PresentationFormat>
  <Paragraphs>57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Mesa Herrera</dc:creator>
  <cp:lastModifiedBy>Natalia Mesa Herrera</cp:lastModifiedBy>
  <cp:revision>2</cp:revision>
  <dcterms:modified xsi:type="dcterms:W3CDTF">2023-12-21T20:02:21Z</dcterms:modified>
</cp:coreProperties>
</file>