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41" d="100"/>
          <a:sy n="41" d="100"/>
        </p:scale>
        <p:origin x="206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698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787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832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235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4249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069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488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842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878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2089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017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5F8EC-98DA-584F-B352-D4A6818D16D6}" type="datetimeFigureOut">
              <a:rPr lang="es-CO" smtClean="0"/>
              <a:t>26/01/2024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D42E8-ECD3-E947-BDF3-7647DF3187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881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6F6347E-54EF-D142-A0AB-0E492FC59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7160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253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Ximena Solano</cp:lastModifiedBy>
  <cp:revision>1</cp:revision>
  <dcterms:created xsi:type="dcterms:W3CDTF">2024-01-22T17:15:43Z</dcterms:created>
  <dcterms:modified xsi:type="dcterms:W3CDTF">2024-01-26T20:41:59Z</dcterms:modified>
</cp:coreProperties>
</file>