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56" r:id="rId7"/>
    <p:sldId id="263" r:id="rId8"/>
    <p:sldId id="264" r:id="rId9"/>
    <p:sldId id="265" r:id="rId10"/>
    <p:sldId id="25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D2BF47F-2E7F-76C4-D94C-5F2A9D279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4"/>
            <a:ext cx="18287999" cy="102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93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184"/>
            <a:ext cx="18280568" cy="10291184"/>
          </a:xfrm>
          <a:custGeom>
            <a:avLst/>
            <a:gdLst/>
            <a:ahLst/>
            <a:cxnLst/>
            <a:rect l="l" t="t" r="r" b="b"/>
            <a:pathLst>
              <a:path w="18280568" h="10291184">
                <a:moveTo>
                  <a:pt x="0" y="0"/>
                </a:moveTo>
                <a:lnTo>
                  <a:pt x="18280568" y="0"/>
                </a:lnTo>
                <a:lnTo>
                  <a:pt x="18280568" y="10291184"/>
                </a:lnTo>
                <a:lnTo>
                  <a:pt x="0" y="10291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32710" y="3223365"/>
            <a:ext cx="720160" cy="814995"/>
          </a:xfrm>
          <a:custGeom>
            <a:avLst/>
            <a:gdLst/>
            <a:ahLst/>
            <a:cxnLst/>
            <a:rect l="l" t="t" r="r" b="b"/>
            <a:pathLst>
              <a:path w="720160" h="814995">
                <a:moveTo>
                  <a:pt x="0" y="0"/>
                </a:moveTo>
                <a:lnTo>
                  <a:pt x="720160" y="0"/>
                </a:lnTo>
                <a:lnTo>
                  <a:pt x="720160" y="814995"/>
                </a:lnTo>
                <a:lnTo>
                  <a:pt x="0" y="814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72979" y="8249082"/>
            <a:ext cx="687560" cy="814995"/>
          </a:xfrm>
          <a:custGeom>
            <a:avLst/>
            <a:gdLst/>
            <a:ahLst/>
            <a:cxnLst/>
            <a:rect l="l" t="t" r="r" b="b"/>
            <a:pathLst>
              <a:path w="687560" h="814995">
                <a:moveTo>
                  <a:pt x="0" y="0"/>
                </a:moveTo>
                <a:lnTo>
                  <a:pt x="687560" y="0"/>
                </a:lnTo>
                <a:lnTo>
                  <a:pt x="687560" y="814996"/>
                </a:lnTo>
                <a:lnTo>
                  <a:pt x="0" y="8149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92273" y="8249082"/>
            <a:ext cx="687560" cy="814995"/>
          </a:xfrm>
          <a:custGeom>
            <a:avLst/>
            <a:gdLst/>
            <a:ahLst/>
            <a:cxnLst/>
            <a:rect l="l" t="t" r="r" b="b"/>
            <a:pathLst>
              <a:path w="687560" h="814995">
                <a:moveTo>
                  <a:pt x="0" y="0"/>
                </a:moveTo>
                <a:lnTo>
                  <a:pt x="687560" y="0"/>
                </a:lnTo>
                <a:lnTo>
                  <a:pt x="687560" y="814996"/>
                </a:lnTo>
                <a:lnTo>
                  <a:pt x="0" y="8149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879833" y="3358481"/>
            <a:ext cx="762390" cy="544762"/>
          </a:xfrm>
          <a:custGeom>
            <a:avLst/>
            <a:gdLst/>
            <a:ahLst/>
            <a:cxnLst/>
            <a:rect l="l" t="t" r="r" b="b"/>
            <a:pathLst>
              <a:path w="762390" h="544762">
                <a:moveTo>
                  <a:pt x="0" y="0"/>
                </a:moveTo>
                <a:lnTo>
                  <a:pt x="762390" y="0"/>
                </a:lnTo>
                <a:lnTo>
                  <a:pt x="762390" y="544762"/>
                </a:lnTo>
                <a:lnTo>
                  <a:pt x="0" y="5447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872582" y="4736002"/>
            <a:ext cx="1016727" cy="814995"/>
          </a:xfrm>
          <a:custGeom>
            <a:avLst/>
            <a:gdLst/>
            <a:ahLst/>
            <a:cxnLst/>
            <a:rect l="l" t="t" r="r" b="b"/>
            <a:pathLst>
              <a:path w="1016727" h="814995">
                <a:moveTo>
                  <a:pt x="0" y="0"/>
                </a:moveTo>
                <a:lnTo>
                  <a:pt x="1016727" y="0"/>
                </a:lnTo>
                <a:lnTo>
                  <a:pt x="1016727" y="814996"/>
                </a:lnTo>
                <a:lnTo>
                  <a:pt x="0" y="8149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D0EF32D-9960-7AE1-8559-6B0294690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" y="0"/>
            <a:ext cx="18280567" cy="102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83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2AB8542-B31E-1A30-11ED-87E317B0F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4"/>
            <a:ext cx="18280567" cy="102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37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4259B1-5D0E-F593-8A8E-33809687A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" y="0"/>
            <a:ext cx="18280567" cy="102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9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A4E6F6-763A-B1FC-3640-71F94F363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4"/>
            <a:ext cx="18287999" cy="102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71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ED0AE2-D9A3-4C79-7241-5046989EA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4"/>
            <a:ext cx="18287999" cy="10295367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527ECAD-C5CA-40C4-6420-A5A9CA6EA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243370"/>
              </p:ext>
            </p:extLst>
          </p:nvPr>
        </p:nvGraphicFramePr>
        <p:xfrm>
          <a:off x="3312501" y="1790700"/>
          <a:ext cx="11662997" cy="563879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78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0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1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FASES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ACTIVIDAD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FECHA INICIAL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FECHA FINAL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297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Fase 1</a:t>
                      </a:r>
                    </a:p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Identificación, convocatoria y selección de los practicantes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effectLst/>
                        </a:rPr>
                        <a:t> Identificación de proyectos y/o necesidades por dependencias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25 de marzo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04 de abril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 Correo a IESPP-IETDH con la convocatoria 2025-2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de abril</a:t>
                      </a: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de abril</a:t>
                      </a: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1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 Feria Universitaria Centro de Prácticas Alcaldía de Medellín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de abril</a:t>
                      </a: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2 de mayo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1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 Inscripción de los estudiantes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de abril</a:t>
                      </a: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400" u="none" strike="noStrike" dirty="0">
                          <a:effectLst/>
                        </a:rPr>
                        <a:t>9 de mayo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1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 dirty="0">
                          <a:effectLst/>
                        </a:rPr>
                        <a:t> Validación a las IESPP-IETDH 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/>
                        <a:t>19 de mayo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/>
                        <a:t>30 de mayo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1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effectLst/>
                        </a:rPr>
                        <a:t> Proceso de selección de practicantes por los tutores 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dirty="0"/>
                        <a:t>3 de junio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dirty="0"/>
                        <a:t>16 de junio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9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 Notificación a los estudiantes y tutores de la selección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/>
                        <a:t>16 de junio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/>
                        <a:t>27 de junio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1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 Consolidado estudiantes seleccionados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dirty="0"/>
                        <a:t>01 de julio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/>
                        <a:t>11 de julio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1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 Entrega de documentos de los estudiantes seleccionados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/>
                        <a:t>14 de julio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/>
                        <a:t>14 de julio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12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Fase 2</a:t>
                      </a:r>
                    </a:p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Formalización de la Práctica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 Vinculación formativa- Acto Administrativo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/>
                        <a:t>11 de julio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/>
                        <a:t>15 de julio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1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 Inducción general CP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/>
                        <a:t>21 de julio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/>
                        <a:t>21 de julio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01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 Inicio de practica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/>
                        <a:t>21 de julio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/>
                        <a:t>21 de julio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01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 Acta de Compromiso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/>
                        <a:t>21 de julio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/>
                        <a:t>1 de agosto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0" marR="5650" marT="56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55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937435-BE9F-FFE6-AEF3-9BC3859AA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4"/>
            <a:ext cx="18287999" cy="102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82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7087BAF-2E24-AD54-7AD6-11707AEB4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" y="0"/>
            <a:ext cx="18280567" cy="102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36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C093AB4-8277-4074-B782-095B6DE86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4"/>
            <a:ext cx="18287999" cy="102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D3860C4-E4E8-F531-1ABF-216F1F06D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4"/>
            <a:ext cx="18287999" cy="102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6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70DBF0E-9E55-BF23-3846-0EA30F4DA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4"/>
            <a:ext cx="18287999" cy="102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8FD287-410A-4FA9-D6AC-5FB985BF9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4"/>
            <a:ext cx="18287999" cy="102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3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30FF2F-C51C-65C4-1950-2C555D58E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4"/>
            <a:ext cx="18287999" cy="102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08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46" y="1588"/>
            <a:ext cx="18282354" cy="10283824"/>
          </a:xfrm>
          <a:custGeom>
            <a:avLst/>
            <a:gdLst/>
            <a:ahLst/>
            <a:cxnLst/>
            <a:rect l="l" t="t" r="r" b="b"/>
            <a:pathLst>
              <a:path w="18282354" h="10283824">
                <a:moveTo>
                  <a:pt x="0" y="0"/>
                </a:moveTo>
                <a:lnTo>
                  <a:pt x="18282354" y="0"/>
                </a:lnTo>
                <a:lnTo>
                  <a:pt x="18282354" y="10283824"/>
                </a:lnTo>
                <a:lnTo>
                  <a:pt x="0" y="10283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" b="-6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826291" y="5486920"/>
            <a:ext cx="644392" cy="533272"/>
          </a:xfrm>
          <a:custGeom>
            <a:avLst/>
            <a:gdLst/>
            <a:ahLst/>
            <a:cxnLst/>
            <a:rect l="l" t="t" r="r" b="b"/>
            <a:pathLst>
              <a:path w="644392" h="533272">
                <a:moveTo>
                  <a:pt x="0" y="0"/>
                </a:moveTo>
                <a:lnTo>
                  <a:pt x="644392" y="0"/>
                </a:lnTo>
                <a:lnTo>
                  <a:pt x="644392" y="533272"/>
                </a:lnTo>
                <a:lnTo>
                  <a:pt x="0" y="5332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560219" y="5542646"/>
            <a:ext cx="779668" cy="477547"/>
          </a:xfrm>
          <a:custGeom>
            <a:avLst/>
            <a:gdLst/>
            <a:ahLst/>
            <a:cxnLst/>
            <a:rect l="l" t="t" r="r" b="b"/>
            <a:pathLst>
              <a:path w="779668" h="477547">
                <a:moveTo>
                  <a:pt x="0" y="0"/>
                </a:moveTo>
                <a:lnTo>
                  <a:pt x="779668" y="0"/>
                </a:lnTo>
                <a:lnTo>
                  <a:pt x="779668" y="477546"/>
                </a:lnTo>
                <a:lnTo>
                  <a:pt x="0" y="4775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84110">
            <a:off x="5762922" y="5377353"/>
            <a:ext cx="640333" cy="360915"/>
          </a:xfrm>
          <a:custGeom>
            <a:avLst/>
            <a:gdLst/>
            <a:ahLst/>
            <a:cxnLst/>
            <a:rect l="l" t="t" r="r" b="b"/>
            <a:pathLst>
              <a:path w="640333" h="360915">
                <a:moveTo>
                  <a:pt x="0" y="0"/>
                </a:moveTo>
                <a:lnTo>
                  <a:pt x="640333" y="0"/>
                </a:lnTo>
                <a:lnTo>
                  <a:pt x="640333" y="360915"/>
                </a:lnTo>
                <a:lnTo>
                  <a:pt x="0" y="3609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608813">
            <a:off x="5883311" y="5789637"/>
            <a:ext cx="640333" cy="360915"/>
          </a:xfrm>
          <a:custGeom>
            <a:avLst/>
            <a:gdLst/>
            <a:ahLst/>
            <a:cxnLst/>
            <a:rect l="l" t="t" r="r" b="b"/>
            <a:pathLst>
              <a:path w="640333" h="360915">
                <a:moveTo>
                  <a:pt x="0" y="0"/>
                </a:moveTo>
                <a:lnTo>
                  <a:pt x="640334" y="0"/>
                </a:lnTo>
                <a:lnTo>
                  <a:pt x="640334" y="360915"/>
                </a:lnTo>
                <a:lnTo>
                  <a:pt x="0" y="3609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CFD3D71-E10D-B848-B81B-7992A1604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4"/>
            <a:ext cx="18287999" cy="102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00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86224C2-C6B4-235A-9C5E-07686879A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4"/>
            <a:ext cx="18287999" cy="102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5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018723-6869-3252-2F0A-D71CB74AC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4"/>
            <a:ext cx="18287999" cy="102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29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189</Words>
  <Application>Microsoft Office PowerPoint</Application>
  <PresentationFormat>Personalizado</PresentationFormat>
  <Paragraphs>47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Alejandra</dc:creator>
  <cp:lastModifiedBy>Maria Alejandra Arango Gomez</cp:lastModifiedBy>
  <cp:revision>3</cp:revision>
  <dcterms:created xsi:type="dcterms:W3CDTF">2006-08-16T00:00:00Z</dcterms:created>
  <dcterms:modified xsi:type="dcterms:W3CDTF">2025-03-14T07:11:12Z</dcterms:modified>
  <dc:identifier>DAGhrmYmUxU</dc:identifier>
</cp:coreProperties>
</file>