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C4424-0045-9BED-2499-600DAF5B1B5E}" v="2" dt="2025-07-25T13:36:09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tro de Practicas" userId="S::centrodepracticas@medellin.gov.co::09fdc7b0-de1b-4035-9c20-604a55cc176e" providerId="AD" clId="Web-{651C4424-0045-9BED-2499-600DAF5B1B5E}"/>
    <pc:docChg chg="modSld">
      <pc:chgData name="Centro de Practicas" userId="S::centrodepracticas@medellin.gov.co::09fdc7b0-de1b-4035-9c20-604a55cc176e" providerId="AD" clId="Web-{651C4424-0045-9BED-2499-600DAF5B1B5E}" dt="2025-07-25T13:36:09.709" v="1" actId="14100"/>
      <pc:docMkLst>
        <pc:docMk/>
      </pc:docMkLst>
      <pc:sldChg chg="modSp">
        <pc:chgData name="Centro de Practicas" userId="S::centrodepracticas@medellin.gov.co::09fdc7b0-de1b-4035-9c20-604a55cc176e" providerId="AD" clId="Web-{651C4424-0045-9BED-2499-600DAF5B1B5E}" dt="2025-07-25T13:36:09.709" v="1" actId="14100"/>
        <pc:sldMkLst>
          <pc:docMk/>
          <pc:sldMk cId="1458235515" sldId="256"/>
        </pc:sldMkLst>
        <pc:picChg chg="mod">
          <ac:chgData name="Centro de Practicas" userId="S::centrodepracticas@medellin.gov.co::09fdc7b0-de1b-4035-9c20-604a55cc176e" providerId="AD" clId="Web-{651C4424-0045-9BED-2499-600DAF5B1B5E}" dt="2025-07-25T13:36:09.709" v="1" actId="14100"/>
          <ac:picMkLst>
            <pc:docMk/>
            <pc:sldMk cId="1458235515" sldId="256"/>
            <ac:picMk id="5" creationId="{201735F4-C8BB-C7FB-DEE7-2B2EF897E9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92144-A8D1-854C-C843-19E8F51C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E5403A-2962-F712-D300-7FDEA6F4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7023B-627C-5C03-EBA7-8147F378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A2807-3FAC-9EFA-4D6F-EA3004CF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369415-1F21-F48E-8319-89839C9E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74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AC8F0-2EDC-FA98-CBB7-FC388AE0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619F3-D17C-D328-AD07-6C70DAF58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06A2C-F95C-9CD2-C047-8075D86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C01B3-2BF8-30BC-16DA-16DC0FDF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0F302-2868-100A-4FA5-3F8A57B5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05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97E081-6483-AA12-827A-1EB1E75E4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711A3-AE1D-4A38-A130-3E3F2D0F5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377283-1AE9-40B4-4194-2D849A85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9B0A7B-A239-7BCD-8EDC-7AC3726C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634DF-825D-AE0E-0600-F5BECBA8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45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0B8CE-0A4F-58F2-0520-35528094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D0A5B-D55C-9CFF-BC38-9E7E9BD9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C19CC7-001B-8877-3A5F-78EFA1A6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49BBE-260F-8CF0-F1D5-25FB0975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0C6D3C-DFF6-6A04-9DCD-5138D431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84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2BA7A-1CEA-C375-BC67-5FBC7CFC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1B4E3F-6FB6-97C7-E1C2-9A0890A4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F000A-3F0F-89D4-6F51-EB739756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C4700-2706-42AC-6A23-A2278A65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FE9F0-DC9D-7504-1C59-12076E2A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0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3B639-B06D-6C9C-96CB-C2A02FB5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31D4F-EFF5-A31F-FB69-85F5F80EF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C9CAD3-5CE1-68BC-7A44-CEA7B0BD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896B62-AF8B-7FAF-481B-DAC0469F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1AC47-7253-FDF3-C8F7-6BDC89A8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E3DEDA-FBEE-BF31-2BA5-E53E60F2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98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0946F-47E5-2D32-F40A-64B092D8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36B94-1892-9005-C366-9AD4B7167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0DF560-AA33-21AE-2479-FF73E223E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1E3EAF-8290-0638-76C3-2332A3041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2F86D6-0943-8200-F2A3-6E90291B6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FDF230-E005-A6CE-BB78-A433881A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424D1-7440-FB57-D336-6444D100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252C80-DDA9-73E0-7640-35E86E23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9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29744-04C0-D72B-0F7C-50448ABF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3BB201-8DF9-CA30-0B24-61467233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E4358-FCF3-287A-B613-7DB2552E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28359F-EA40-B4B4-B7A2-6F2ABFB1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5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F3FFC6-AD75-6939-C1B5-88169D34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6D3E75-1141-B4BD-BDBB-00C2C335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80B94-1D84-651E-E927-120788F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8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85DB0-E909-C1B6-845C-20B331C3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33C91-DF95-8F8E-3887-DDBF699A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A1B3C9-B96E-5939-2C6F-0EEDE2664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1E4452-BCF1-5964-7EB8-580E73B1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3F6A89-A598-27C2-6A0F-21ECFE47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DEA529-89F9-1B80-C0D9-DD2B78EA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98CEB-6485-BA35-9BBA-A1785D67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AC62BA-5EF7-B78B-0978-D879CC3BA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2526EA-D520-DEC1-DB96-D979D01E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ABB637-1C97-302B-86DC-B0988D98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2E236-8FF1-0880-43F5-76EA18D1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3CAB7-32A9-9820-036B-071E4D93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45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2F1BCC-35C7-BC94-A603-6B4EB215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C3471E-9402-27DD-E87F-183524C8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2BA42-0EB0-FE9F-00C4-EEB8785C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53D8-1E56-4CB0-A7B5-00732FA215F6}" type="datetimeFigureOut">
              <a:rPr lang="es-CO" smtClean="0"/>
              <a:t>25/07/2025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5FD6DB-9758-A414-84CB-F7DF269A8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FF288F-75CF-AEF1-76CF-E0BAB6A2F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14DC-62A7-4AFB-A911-C1C8A54F70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0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5A553-6035-C697-A3FC-7C5DDA8D9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95E24D-C108-5EFF-357F-7423DD9C6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1735F4-C8BB-C7FB-DEE7-2B2EF897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297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B4C26-130A-26D3-ADEB-3DC0D779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61B6AB-1F3E-1BF0-318E-7D93AF039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009" cy="6858000"/>
          </a:xfrm>
        </p:spPr>
      </p:pic>
    </p:spTree>
    <p:extLst>
      <p:ext uri="{BB962C8B-B14F-4D97-AF65-F5344CB8AC3E}">
        <p14:creationId xmlns:p14="http://schemas.microsoft.com/office/powerpoint/2010/main" val="88542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AF5FE-A6C2-EAED-7FE2-7CBE461F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48096AE2-49FD-31D6-88CB-14F9477CD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969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3D3FA-772D-268D-6BC1-C0A6410B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8A96098-38D6-4E29-9B44-F2310A16A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9"/>
          </a:xfrm>
        </p:spPr>
      </p:pic>
    </p:spTree>
    <p:extLst>
      <p:ext uri="{BB962C8B-B14F-4D97-AF65-F5344CB8AC3E}">
        <p14:creationId xmlns:p14="http://schemas.microsoft.com/office/powerpoint/2010/main" val="51062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3E81E-2674-1651-D393-79188004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BEC739E-E1BF-4DAE-902D-C09BFCC95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090" cy="6858000"/>
          </a:xfrm>
        </p:spPr>
      </p:pic>
    </p:spTree>
    <p:extLst>
      <p:ext uri="{BB962C8B-B14F-4D97-AF65-F5344CB8AC3E}">
        <p14:creationId xmlns:p14="http://schemas.microsoft.com/office/powerpoint/2010/main" val="420300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52859-9772-F27D-EBD8-E955D244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620244-42E5-0F71-1403-2D7EA2C11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825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D6B2A-9EC9-5678-71D7-1B2839DF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C00A86-8113-CEE3-8E4F-7F34DBA34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035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6A17E-F945-71A6-B6ED-888E3C64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EED5B8-E865-C94F-CBDD-9B425BB1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091" cy="6858000"/>
          </a:xfrm>
        </p:spPr>
      </p:pic>
    </p:spTree>
    <p:extLst>
      <p:ext uri="{BB962C8B-B14F-4D97-AF65-F5344CB8AC3E}">
        <p14:creationId xmlns:p14="http://schemas.microsoft.com/office/powerpoint/2010/main" val="387449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9B90F-3790-65B4-C443-BD522537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14C012-DA39-17CA-E741-9133231E9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87" y="1825625"/>
            <a:ext cx="7729425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F889A4-F0FB-3CB2-A97C-3A266D7C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2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92BA7-8291-5047-7CC3-C641133D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044BA9-35AB-E36C-C65F-3549224B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" y="-3584"/>
            <a:ext cx="12188457" cy="6861584"/>
          </a:xfrm>
        </p:spPr>
      </p:pic>
    </p:spTree>
    <p:extLst>
      <p:ext uri="{BB962C8B-B14F-4D97-AF65-F5344CB8AC3E}">
        <p14:creationId xmlns:p14="http://schemas.microsoft.com/office/powerpoint/2010/main" val="27132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6308A-52E1-E780-9F40-7A285F32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0A8259-128E-EB5C-D2C3-CE66C623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0"/>
            <a:ext cx="12221867" cy="6880392"/>
          </a:xfrm>
        </p:spPr>
      </p:pic>
    </p:spTree>
    <p:extLst>
      <p:ext uri="{BB962C8B-B14F-4D97-AF65-F5344CB8AC3E}">
        <p14:creationId xmlns:p14="http://schemas.microsoft.com/office/powerpoint/2010/main" val="86082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389B8-7185-435B-97C3-AB5B1382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DAA2E2-2DE5-C89F-A570-9CF20A4DA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092" cy="6858000"/>
          </a:xfrm>
        </p:spPr>
      </p:pic>
    </p:spTree>
    <p:extLst>
      <p:ext uri="{BB962C8B-B14F-4D97-AF65-F5344CB8AC3E}">
        <p14:creationId xmlns:p14="http://schemas.microsoft.com/office/powerpoint/2010/main" val="28965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688D2-2F27-0F87-5350-FA529BE5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6D0FE8-FCB6-2DB8-5DC5-D6FEC0A56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34148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4C83C-CA08-4180-FFF6-7162F6F4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435097-98C2-1BC5-7AA2-C80FF7E9B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133151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A3A88-AFF0-BD34-A6C7-19C13C7E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18B72B-FEA4-F98E-C60C-DA5A01A70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307538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F9DE0-101E-C7B5-3D33-03A8082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420F6C-9AC5-FD9C-E5AD-497F37916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8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134237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D1117-5818-9210-1AE1-95610040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3A6739-C9ED-F543-B56F-75872B9B8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8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1486882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Alejandra Arango Gomez</dc:creator>
  <cp:lastModifiedBy>Usuario</cp:lastModifiedBy>
  <cp:revision>5</cp:revision>
  <dcterms:created xsi:type="dcterms:W3CDTF">2025-04-28T09:22:04Z</dcterms:created>
  <dcterms:modified xsi:type="dcterms:W3CDTF">2025-07-25T13:36:13Z</dcterms:modified>
</cp:coreProperties>
</file>