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6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171DC-83F1-3D39-B81C-0FBAB3EA0CF0}" v="4" dt="2025-07-23T19:04:11.123"/>
    <p1510:client id="{95C1C937-196F-B76A-9637-04E030B76672}" v="18" dt="2025-07-25T14:35:31.540"/>
    <p1510:client id="{B97796B4-568C-2E8D-D593-3579FD89DCBB}" v="4" dt="2025-07-23T19:32:04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B6108E9-17AE-4B56-08DB-B4C50CC6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9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184"/>
            <a:ext cx="18280568" cy="10291184"/>
          </a:xfrm>
          <a:custGeom>
            <a:avLst/>
            <a:gdLst/>
            <a:ahLst/>
            <a:cxnLst/>
            <a:rect l="l" t="t" r="r" b="b"/>
            <a:pathLst>
              <a:path w="18280568" h="10291184">
                <a:moveTo>
                  <a:pt x="0" y="0"/>
                </a:moveTo>
                <a:lnTo>
                  <a:pt x="18280568" y="0"/>
                </a:lnTo>
                <a:lnTo>
                  <a:pt x="18280568" y="10291184"/>
                </a:lnTo>
                <a:lnTo>
                  <a:pt x="0" y="1029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32710" y="3223365"/>
            <a:ext cx="720160" cy="814995"/>
          </a:xfrm>
          <a:custGeom>
            <a:avLst/>
            <a:gdLst/>
            <a:ahLst/>
            <a:cxnLst/>
            <a:rect l="l" t="t" r="r" b="b"/>
            <a:pathLst>
              <a:path w="720160" h="814995">
                <a:moveTo>
                  <a:pt x="0" y="0"/>
                </a:moveTo>
                <a:lnTo>
                  <a:pt x="720160" y="0"/>
                </a:lnTo>
                <a:lnTo>
                  <a:pt x="720160" y="814995"/>
                </a:lnTo>
                <a:lnTo>
                  <a:pt x="0" y="814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2979" y="8249082"/>
            <a:ext cx="687560" cy="814995"/>
          </a:xfrm>
          <a:custGeom>
            <a:avLst/>
            <a:gdLst/>
            <a:ahLst/>
            <a:cxnLst/>
            <a:rect l="l" t="t" r="r" b="b"/>
            <a:pathLst>
              <a:path w="687560" h="814995">
                <a:moveTo>
                  <a:pt x="0" y="0"/>
                </a:moveTo>
                <a:lnTo>
                  <a:pt x="687560" y="0"/>
                </a:lnTo>
                <a:lnTo>
                  <a:pt x="687560" y="814996"/>
                </a:lnTo>
                <a:lnTo>
                  <a:pt x="0" y="814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2273" y="8249082"/>
            <a:ext cx="687560" cy="814995"/>
          </a:xfrm>
          <a:custGeom>
            <a:avLst/>
            <a:gdLst/>
            <a:ahLst/>
            <a:cxnLst/>
            <a:rect l="l" t="t" r="r" b="b"/>
            <a:pathLst>
              <a:path w="687560" h="814995">
                <a:moveTo>
                  <a:pt x="0" y="0"/>
                </a:moveTo>
                <a:lnTo>
                  <a:pt x="687560" y="0"/>
                </a:lnTo>
                <a:lnTo>
                  <a:pt x="687560" y="814996"/>
                </a:lnTo>
                <a:lnTo>
                  <a:pt x="0" y="814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79833" y="3358481"/>
            <a:ext cx="762390" cy="544762"/>
          </a:xfrm>
          <a:custGeom>
            <a:avLst/>
            <a:gdLst/>
            <a:ahLst/>
            <a:cxnLst/>
            <a:rect l="l" t="t" r="r" b="b"/>
            <a:pathLst>
              <a:path w="762390" h="544762">
                <a:moveTo>
                  <a:pt x="0" y="0"/>
                </a:moveTo>
                <a:lnTo>
                  <a:pt x="762390" y="0"/>
                </a:lnTo>
                <a:lnTo>
                  <a:pt x="762390" y="544762"/>
                </a:lnTo>
                <a:lnTo>
                  <a:pt x="0" y="5447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72582" y="4736002"/>
            <a:ext cx="1016727" cy="814995"/>
          </a:xfrm>
          <a:custGeom>
            <a:avLst/>
            <a:gdLst/>
            <a:ahLst/>
            <a:cxnLst/>
            <a:rect l="l" t="t" r="r" b="b"/>
            <a:pathLst>
              <a:path w="1016727" h="814995">
                <a:moveTo>
                  <a:pt x="0" y="0"/>
                </a:moveTo>
                <a:lnTo>
                  <a:pt x="1016727" y="0"/>
                </a:lnTo>
                <a:lnTo>
                  <a:pt x="1016727" y="814996"/>
                </a:lnTo>
                <a:lnTo>
                  <a:pt x="0" y="81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0EF32D-9960-7AE1-8559-6B029469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" y="0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AB8542-B31E-1A30-11ED-87E317B0F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4259B1-5D0E-F593-8A8E-33809687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" y="0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04B855B-EE35-A05D-2F43-4D141781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Interfaz de usuario gráfica, Aplicación, Tabla&#10;&#10;El contenido generado por IA puede ser incorrecto.">
            <a:extLst>
              <a:ext uri="{FF2B5EF4-FFF2-40B4-BE49-F238E27FC236}">
                <a16:creationId xmlns:a16="http://schemas.microsoft.com/office/drawing/2014/main" id="{F33F6F50-6987-7F31-B6FE-2A0A524D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937435-BE9F-FFE6-AEF3-9BC3859A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8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087BAF-2E24-AD54-7AD6-11707AEB4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" y="0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093AB4-8277-4074-B782-095B6DE8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3860C4-E4E8-F531-1ABF-216F1F06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0DBF0E-9E55-BF23-3846-0EA30F4D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8FD287-410A-4FA9-D6AC-5FB985BF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30FF2F-C51C-65C4-1950-2C555D58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46" y="1588"/>
            <a:ext cx="18282354" cy="10283824"/>
          </a:xfrm>
          <a:custGeom>
            <a:avLst/>
            <a:gdLst/>
            <a:ahLst/>
            <a:cxnLst/>
            <a:rect l="l" t="t" r="r" b="b"/>
            <a:pathLst>
              <a:path w="18282354" h="10283824">
                <a:moveTo>
                  <a:pt x="0" y="0"/>
                </a:moveTo>
                <a:lnTo>
                  <a:pt x="18282354" y="0"/>
                </a:lnTo>
                <a:lnTo>
                  <a:pt x="18282354" y="10283824"/>
                </a:lnTo>
                <a:lnTo>
                  <a:pt x="0" y="10283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" b="-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26291" y="5486920"/>
            <a:ext cx="644392" cy="533272"/>
          </a:xfrm>
          <a:custGeom>
            <a:avLst/>
            <a:gdLst/>
            <a:ahLst/>
            <a:cxnLst/>
            <a:rect l="l" t="t" r="r" b="b"/>
            <a:pathLst>
              <a:path w="644392" h="533272">
                <a:moveTo>
                  <a:pt x="0" y="0"/>
                </a:moveTo>
                <a:lnTo>
                  <a:pt x="644392" y="0"/>
                </a:lnTo>
                <a:lnTo>
                  <a:pt x="644392" y="533272"/>
                </a:lnTo>
                <a:lnTo>
                  <a:pt x="0" y="533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60219" y="5542646"/>
            <a:ext cx="779668" cy="477547"/>
          </a:xfrm>
          <a:custGeom>
            <a:avLst/>
            <a:gdLst/>
            <a:ahLst/>
            <a:cxnLst/>
            <a:rect l="l" t="t" r="r" b="b"/>
            <a:pathLst>
              <a:path w="779668" h="477547">
                <a:moveTo>
                  <a:pt x="0" y="0"/>
                </a:moveTo>
                <a:lnTo>
                  <a:pt x="779668" y="0"/>
                </a:lnTo>
                <a:lnTo>
                  <a:pt x="779668" y="477546"/>
                </a:lnTo>
                <a:lnTo>
                  <a:pt x="0" y="477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84110">
            <a:off x="5762922" y="5377353"/>
            <a:ext cx="640333" cy="360915"/>
          </a:xfrm>
          <a:custGeom>
            <a:avLst/>
            <a:gdLst/>
            <a:ahLst/>
            <a:cxnLst/>
            <a:rect l="l" t="t" r="r" b="b"/>
            <a:pathLst>
              <a:path w="640333" h="360915">
                <a:moveTo>
                  <a:pt x="0" y="0"/>
                </a:moveTo>
                <a:lnTo>
                  <a:pt x="640333" y="0"/>
                </a:lnTo>
                <a:lnTo>
                  <a:pt x="640333" y="360915"/>
                </a:lnTo>
                <a:lnTo>
                  <a:pt x="0" y="360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608813">
            <a:off x="5883311" y="5789637"/>
            <a:ext cx="640333" cy="360915"/>
          </a:xfrm>
          <a:custGeom>
            <a:avLst/>
            <a:gdLst/>
            <a:ahLst/>
            <a:cxnLst/>
            <a:rect l="l" t="t" r="r" b="b"/>
            <a:pathLst>
              <a:path w="640333" h="360915">
                <a:moveTo>
                  <a:pt x="0" y="0"/>
                </a:moveTo>
                <a:lnTo>
                  <a:pt x="640334" y="0"/>
                </a:lnTo>
                <a:lnTo>
                  <a:pt x="640334" y="360915"/>
                </a:lnTo>
                <a:lnTo>
                  <a:pt x="0" y="360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FD3D71-E10D-B848-B81B-7992A1604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0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6224C2-C6B4-235A-9C5E-07686879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018723-6869-3252-2F0A-D71CB74A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</Words>
  <Application>Microsoft Office PowerPoint</Application>
  <PresentationFormat>Personalizado</PresentationFormat>
  <Paragraphs>47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Alejandra</dc:creator>
  <cp:lastModifiedBy>Maria Alejandra Arango Gomez</cp:lastModifiedBy>
  <cp:revision>20</cp:revision>
  <dcterms:created xsi:type="dcterms:W3CDTF">2006-08-16T00:00:00Z</dcterms:created>
  <dcterms:modified xsi:type="dcterms:W3CDTF">2025-07-25T14:36:13Z</dcterms:modified>
  <dc:identifier>DAGhrmYmUxU</dc:identifier>
</cp:coreProperties>
</file>