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72" r:id="rId3"/>
    <p:sldId id="291" r:id="rId4"/>
    <p:sldId id="292" r:id="rId5"/>
    <p:sldId id="293" r:id="rId6"/>
    <p:sldId id="290" r:id="rId7"/>
    <p:sldId id="274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jr725g/bj9Puj5QN9Tdo+hWHQ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ndrea Chavarría Balbín" initials="PACB" lastIdx="1" clrIdx="0">
    <p:extLst>
      <p:ext uri="{19B8F6BF-5375-455C-9EA6-DF929625EA0E}">
        <p15:presenceInfo xmlns:p15="http://schemas.microsoft.com/office/powerpoint/2012/main" userId="S-1-5-21-779264803-2359992174-94187511-142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8" autoAdjust="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0780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424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90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7338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06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587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65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081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313277" y="694343"/>
            <a:ext cx="8006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técnica de Enfermedades Huérfanas Distrital</a:t>
            </a:r>
            <a:endParaRPr lang="es-CO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82050" y="2577943"/>
            <a:ext cx="244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  <a:p>
            <a:endParaRPr lang="es-CO" sz="20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16 de 2025</a:t>
            </a:r>
          </a:p>
          <a:p>
            <a:endParaRPr lang="es-CO" sz="20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965704" y="817700"/>
            <a:ext cx="49943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A9428C"/>
                </a:solidFill>
                <a:latin typeface="Arial"/>
                <a:ea typeface="Arial"/>
                <a:cs typeface="Arial"/>
                <a:sym typeface="Arial"/>
              </a:rPr>
              <a:t>Orde</a:t>
            </a:r>
            <a:r>
              <a:rPr lang="es-CO" sz="2800" b="1" dirty="0">
                <a:solidFill>
                  <a:srgbClr val="A9428C"/>
                </a:solidFill>
              </a:rPr>
              <a:t>n del día</a:t>
            </a:r>
            <a:endParaRPr dirty="0"/>
          </a:p>
        </p:txBody>
      </p:sp>
      <p:sp>
        <p:nvSpPr>
          <p:cNvPr id="197" name="Google Shape;197;p17"/>
          <p:cNvSpPr/>
          <p:nvPr/>
        </p:nvSpPr>
        <p:spPr>
          <a:xfrm>
            <a:off x="1084884" y="1309924"/>
            <a:ext cx="588936" cy="45719"/>
          </a:xfrm>
          <a:prstGeom prst="rect">
            <a:avLst/>
          </a:prstGeom>
          <a:solidFill>
            <a:srgbClr val="AA42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1084884" y="1978495"/>
            <a:ext cx="8892399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MX" sz="2000" b="1" dirty="0">
                <a:solidFill>
                  <a:schemeClr val="tx1"/>
                </a:solidFill>
              </a:rPr>
              <a:t>09:00 a 09:30  </a:t>
            </a:r>
            <a:r>
              <a:rPr lang="es-MX" sz="2000" dirty="0">
                <a:solidFill>
                  <a:schemeClr val="tx1"/>
                </a:solidFill>
              </a:rPr>
              <a:t>Recuento actividades año 2024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MX" sz="2000" b="1" dirty="0">
                <a:solidFill>
                  <a:schemeClr val="tx1"/>
                </a:solidFill>
              </a:rPr>
              <a:t>09:30 a 10:30  </a:t>
            </a:r>
            <a:r>
              <a:rPr lang="es-MX" sz="2000" dirty="0">
                <a:solidFill>
                  <a:schemeClr val="tx1"/>
                </a:solidFill>
              </a:rPr>
              <a:t>Propuestas Plan de trabajo para 2025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MX" sz="2000" b="1" dirty="0">
                <a:solidFill>
                  <a:schemeClr val="tx1"/>
                </a:solidFill>
              </a:rPr>
              <a:t>10:30 a 11:30  </a:t>
            </a:r>
            <a:r>
              <a:rPr lang="es-MX" sz="2000" dirty="0">
                <a:solidFill>
                  <a:schemeClr val="tx1"/>
                </a:solidFill>
              </a:rPr>
              <a:t>Proposiciones y varios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974668" y="502295"/>
            <a:ext cx="80438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A9428C"/>
                </a:solidFill>
                <a:latin typeface="Arial"/>
                <a:ea typeface="Arial"/>
                <a:cs typeface="Arial"/>
                <a:sym typeface="Arial"/>
              </a:rPr>
              <a:t>Recuento de acciones en el año 2024</a:t>
            </a:r>
            <a:endParaRPr dirty="0"/>
          </a:p>
        </p:txBody>
      </p:sp>
      <p:sp>
        <p:nvSpPr>
          <p:cNvPr id="197" name="Google Shape;197;p17"/>
          <p:cNvSpPr/>
          <p:nvPr/>
        </p:nvSpPr>
        <p:spPr>
          <a:xfrm flipV="1">
            <a:off x="1084884" y="1025474"/>
            <a:ext cx="588936" cy="68219"/>
          </a:xfrm>
          <a:prstGeom prst="rect">
            <a:avLst/>
          </a:prstGeom>
          <a:solidFill>
            <a:srgbClr val="AA42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788237" y="1182518"/>
            <a:ext cx="9572004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/>
                </a:solidFill>
              </a:rPr>
              <a:t>Conmemoración día Mundial de las ER (Marzo 1 de  2024) modalidad presencial y transmisión por YouTube.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/>
                </a:solidFill>
              </a:rPr>
              <a:t>Apertura de espacio con Secretaría de Cultura Ciudadana para participación en evento de Ciudad “Cultura Parque” en Barrio Santo Domingo y en Parques de Rio.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MX" sz="1600" dirty="0">
                <a:solidFill>
                  <a:schemeClr val="tx1"/>
                </a:solidFill>
              </a:rPr>
              <a:t>Socialización de temáticas con relación a Discapacidad y Enfermedades Huérfanas: </a:t>
            </a: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Política Pública del Cuidador -SISFDH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Apoyo académico espacial para estudiantes en condición de enfermedad- S EDUCACIÓN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Introducción a la Glucogenosis Hepáticas - FUGLUCOL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Oferta INDER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Generalidades enfermedades Huérfanas, Transición CIE 10 a CIE 11 Dra. Natalia Mesa.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Mes Ser Capaz “ Medellín cree en tus capacidades” SISFDH</a:t>
            </a: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  <a:p>
            <a:pPr marL="342900" lvl="0" indent="-342900" algn="just">
              <a:buFont typeface="+mj-lt"/>
              <a:buAutoNum type="arabicPeriod" startAt="4"/>
            </a:pPr>
            <a:r>
              <a:rPr lang="es-MX" sz="1600" dirty="0">
                <a:solidFill>
                  <a:schemeClr val="tx1"/>
                </a:solidFill>
              </a:rPr>
              <a:t>Articulación con Laboratorio Boehringer Ingelheim: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Material Educativo para Ruta Colaborativa Mesa Técnica de ER y Red Técnica de ER Distrital.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Capacitación en ER – FPI Grupos Interdisciplinarios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</a:rPr>
              <a:t>Entrega de material Educativo para participación en Eventos de Ciudad</a:t>
            </a: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600" dirty="0">
                <a:solidFill>
                  <a:schemeClr val="tx1"/>
                </a:solidFill>
              </a:rPr>
              <a:t>Construcción colectiva de producto “ Asistencia Técnica para el Fortalecimiento del TH en las IPS y EAPB de la ciudad con relación a las ER”</a:t>
            </a: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7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965337" y="387700"/>
            <a:ext cx="80438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A9428C"/>
                </a:solidFill>
                <a:latin typeface="Arial"/>
                <a:ea typeface="Arial"/>
                <a:cs typeface="Arial"/>
                <a:sym typeface="Arial"/>
              </a:rPr>
              <a:t>Propuestas plan de trabajo 2025</a:t>
            </a:r>
            <a:endParaRPr dirty="0"/>
          </a:p>
        </p:txBody>
      </p:sp>
      <p:sp>
        <p:nvSpPr>
          <p:cNvPr id="197" name="Google Shape;197;p17"/>
          <p:cNvSpPr/>
          <p:nvPr/>
        </p:nvSpPr>
        <p:spPr>
          <a:xfrm flipV="1">
            <a:off x="1084884" y="1025474"/>
            <a:ext cx="588936" cy="68219"/>
          </a:xfrm>
          <a:prstGeom prst="rect">
            <a:avLst/>
          </a:prstGeom>
          <a:solidFill>
            <a:srgbClr val="AA42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841503" y="1133972"/>
            <a:ext cx="957200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“ Asistencia Técnica para el Fortalecimiento del TH en las IPS y EAPB de la ciudad con relación a las ER”</a:t>
            </a: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DF70E53-F5C3-485B-9E06-1E9F3EF0537E}"/>
              </a:ext>
            </a:extLst>
          </p:cNvPr>
          <p:cNvSpPr txBox="1"/>
          <p:nvPr/>
        </p:nvSpPr>
        <p:spPr>
          <a:xfrm>
            <a:off x="1084884" y="1672561"/>
            <a:ext cx="88225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Fortalecer las competencias, sensibilizando a los profesionales del área de la salud y otras áreas interesadas en la identificación, diagnóstico, abordaje inicial y humanización de pacientes con posible enfermedad huérfana/Rara.</a:t>
            </a:r>
          </a:p>
          <a:p>
            <a:pPr algn="just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Cantidad:</a:t>
            </a:r>
          </a:p>
          <a:p>
            <a:pPr algn="just"/>
            <a:r>
              <a:rPr lang="es-CO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encuentros en la modalidad presencial con una intensidad de 3 horas cada una y</a:t>
            </a:r>
            <a:endParaRPr lang="es-E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 hora adicional para integrantes de la Red ( presentación del Acuerdo  056 de 2022 y socialización de temas de interés).</a:t>
            </a:r>
          </a:p>
          <a:p>
            <a:pPr algn="just"/>
            <a:endParaRPr lang="es-ES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s-ES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quienes va dirigido:</a:t>
            </a:r>
          </a:p>
          <a:p>
            <a:pPr algn="just"/>
            <a:r>
              <a:rPr lang="es-CO" sz="1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Profesionales del área de la salud (Médicos Generales, Profesionales de enfermería, Psicólogos, Fisioterapeutas, Odontólogos, Oftalmólogos, Auxiliares de enfermería) y otras áreas interesadas con personas con Enfermedades Huérfanas y raras</a:t>
            </a:r>
          </a:p>
          <a:p>
            <a:pPr algn="just"/>
            <a:endParaRPr lang="es-CO" sz="1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Cuando: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28 de febrero de 2025 (Día mundial de las enfermedades raras)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28 de mayo de 2025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461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965337" y="387700"/>
            <a:ext cx="80438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A9428C"/>
                </a:solidFill>
                <a:latin typeface="Arial"/>
                <a:ea typeface="Arial"/>
                <a:cs typeface="Arial"/>
                <a:sym typeface="Arial"/>
              </a:rPr>
              <a:t>Propuestas plan de trabajo 2025</a:t>
            </a:r>
            <a:endParaRPr dirty="0"/>
          </a:p>
        </p:txBody>
      </p:sp>
      <p:sp>
        <p:nvSpPr>
          <p:cNvPr id="197" name="Google Shape;197;p17"/>
          <p:cNvSpPr/>
          <p:nvPr/>
        </p:nvSpPr>
        <p:spPr>
          <a:xfrm flipV="1">
            <a:off x="1084884" y="1025474"/>
            <a:ext cx="588936" cy="68219"/>
          </a:xfrm>
          <a:prstGeom prst="rect">
            <a:avLst/>
          </a:prstGeom>
          <a:solidFill>
            <a:srgbClr val="AA42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 txBox="1"/>
          <p:nvPr/>
        </p:nvSpPr>
        <p:spPr>
          <a:xfrm>
            <a:off x="841503" y="1133972"/>
            <a:ext cx="957200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“ Asistencia Técnica para el Fortalecimiento del TH en las IPS y EAPB de la ciudad con relación a las ER”</a:t>
            </a: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  <a:p>
            <a:pPr lvl="0" algn="just"/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DF70E53-F5C3-485B-9E06-1E9F3EF0537E}"/>
              </a:ext>
            </a:extLst>
          </p:cNvPr>
          <p:cNvSpPr txBox="1"/>
          <p:nvPr/>
        </p:nvSpPr>
        <p:spPr>
          <a:xfrm>
            <a:off x="1084884" y="2073777"/>
            <a:ext cx="88225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Temas Priorizados:</a:t>
            </a:r>
          </a:p>
          <a:p>
            <a:pPr marL="342900" indent="-342900" algn="just">
              <a:buAutoNum type="arabi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Generalidades de  las ER (Diagnóstico, Tratamiento, Normativa) Tamizaje</a:t>
            </a:r>
          </a:p>
          <a:p>
            <a:pPr algn="just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Neonatal, Centros de Referencia para Enfermedades Huérfanas.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Atención primaria en Enfermedades Huérfanas (¿Qué hacer en mi primer contacto con un paciente con Enfermedad Huérfana?)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Barreras de atención en salud para esta población.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Transición del CIE 10 al CIE 11, SIVIGILA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579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888275" y="672548"/>
            <a:ext cx="10981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A9428C"/>
                </a:solidFill>
              </a:rPr>
              <a:t>Proposiciones y varios</a:t>
            </a:r>
            <a:endParaRPr dirty="0"/>
          </a:p>
        </p:txBody>
      </p:sp>
      <p:sp>
        <p:nvSpPr>
          <p:cNvPr id="197" name="Google Shape;197;p17"/>
          <p:cNvSpPr/>
          <p:nvPr/>
        </p:nvSpPr>
        <p:spPr>
          <a:xfrm>
            <a:off x="1084884" y="1309924"/>
            <a:ext cx="588936" cy="45719"/>
          </a:xfrm>
          <a:prstGeom prst="rect">
            <a:avLst/>
          </a:prstGeom>
          <a:solidFill>
            <a:srgbClr val="AA42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88274" y="1850499"/>
            <a:ext cx="98755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612" y="1309924"/>
            <a:ext cx="59626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/>
        </p:nvSpPr>
        <p:spPr>
          <a:xfrm>
            <a:off x="3936606" y="2767707"/>
            <a:ext cx="787475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  <p:cxnSp>
        <p:nvCxnSpPr>
          <p:cNvPr id="215" name="Google Shape;215;p19"/>
          <p:cNvCxnSpPr/>
          <p:nvPr/>
        </p:nvCxnSpPr>
        <p:spPr>
          <a:xfrm>
            <a:off x="3657601" y="3875703"/>
            <a:ext cx="3935185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10034</TotalTime>
  <Words>479</Words>
  <Application>Microsoft Office PowerPoint</Application>
  <PresentationFormat>Panorámica</PresentationFormat>
  <Paragraphs>53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Paula Andrea Chavarría Balbín</cp:lastModifiedBy>
  <cp:revision>49</cp:revision>
  <dcterms:created xsi:type="dcterms:W3CDTF">2020-05-19T01:55:00Z</dcterms:created>
  <dcterms:modified xsi:type="dcterms:W3CDTF">2025-04-10T20:14:54Z</dcterms:modified>
</cp:coreProperties>
</file>