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92144-A8D1-854C-C843-19E8F51C8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E5403A-2962-F712-D300-7FDEA6F40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E7023B-627C-5C03-EBA7-8147F378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BA2807-3FAC-9EFA-4D6F-EA3004CF0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369415-1F21-F48E-8319-89839C9E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6744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AC8F0-2EDC-FA98-CBB7-FC388AE0C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9619F3-D17C-D328-AD07-6C70DAF58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406A2C-F95C-9CD2-C047-8075D8641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2C01B3-2BF8-30BC-16DA-16DC0FDF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40F302-2868-100A-4FA5-3F8A57B5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105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97E081-6483-AA12-827A-1EB1E75E4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B711A3-AE1D-4A38-A130-3E3F2D0F5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377283-1AE9-40B4-4194-2D849A850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9B0A7B-A239-7BCD-8EDC-7AC3726C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634DF-825D-AE0E-0600-F5BECBA8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545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0B8CE-0A4F-58F2-0520-35528094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3D0A5B-D55C-9CFF-BC38-9E7E9BD9D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C19CC7-001B-8877-3A5F-78EFA1A64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749BBE-260F-8CF0-F1D5-25FB09758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0C6D3C-DFF6-6A04-9DCD-5138D431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384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2BA7A-1CEA-C375-BC67-5FBC7CFC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1B4E3F-6FB6-97C7-E1C2-9A0890A43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F000A-3F0F-89D4-6F51-EB7397562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FC4700-2706-42AC-6A23-A2278A65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2FE9F0-DC9D-7504-1C59-12076E2A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400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3B639-B06D-6C9C-96CB-C2A02FB5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D31D4F-EFF5-A31F-FB69-85F5F80EF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C9CAD3-5CE1-68BC-7A44-CEA7B0BD0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896B62-AF8B-7FAF-481B-DAC0469F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61AC47-7253-FDF3-C8F7-6BDC89A8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E3DEDA-FBEE-BF31-2BA5-E53E60F22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698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0946F-47E5-2D32-F40A-64B092D8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236B94-1892-9005-C366-9AD4B7167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0DF560-AA33-21AE-2479-FF73E223E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1E3EAF-8290-0638-76C3-2332A3041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2F86D6-0943-8200-F2A3-6E90291B6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FDF230-E005-A6CE-BB78-A433881A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424D1-7440-FB57-D336-6444D100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6252C80-DDA9-73E0-7640-35E86E23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898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29744-04C0-D72B-0F7C-50448ABFE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3BB201-8DF9-CA30-0B24-61467233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5E4358-FCF3-287A-B613-7DB2552E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28359F-EA40-B4B4-B7A2-6F2ABFB1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857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F3FFC6-AD75-6939-C1B5-88169D34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6D3E75-1141-B4BD-BDBB-00C2C335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F80B94-1D84-651E-E927-120788F4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383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85DB0-E909-C1B6-845C-20B331C3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233C91-DF95-8F8E-3887-DDBF699A1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A1B3C9-B96E-5939-2C6F-0EEDE2664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1E4452-BCF1-5964-7EB8-580E73B1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3F6A89-A598-27C2-6A0F-21ECFE47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DEA529-89F9-1B80-C0D9-DD2B78EA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18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98CEB-6485-BA35-9BBA-A1785D67C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7AC62BA-5EF7-B78B-0978-D879CC3BA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2526EA-D520-DEC1-DB96-D979D01E5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ABB637-1C97-302B-86DC-B0988D98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53D8-1E56-4CB0-A7B5-00732FA215F6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12E236-8FF1-0880-43F5-76EA18D18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C3CAB7-32A9-9820-036B-071E4D93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314DC-62A7-4AFB-A911-C1C8A54F70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458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2F1BCC-35C7-BC94-A603-6B4EB215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C3471E-9402-27DD-E87F-183524C8D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A2BA42-0EB0-FE9F-00C4-EEB8785C1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353D8-1E56-4CB0-A7B5-00732FA215F6}" type="datetimeFigureOut">
              <a:rPr lang="es-CO" smtClean="0"/>
              <a:t>15/05/2026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5FD6DB-9758-A414-84CB-F7DF269A8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FF288F-75CF-AEF1-76CF-E0BAB6A2F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314DC-62A7-4AFB-A911-C1C8A54F702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105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5A553-6035-C697-A3FC-7C5DDA8D9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95E24D-C108-5EFF-357F-7423DD9C6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1735F4-C8BB-C7FB-DEE7-2B2EF897E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" y="0"/>
            <a:ext cx="12182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3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B4C26-130A-26D3-ADEB-3DC0D779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361B6AB-1F3E-1BF0-318E-7D93AF039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009" cy="6858000"/>
          </a:xfrm>
        </p:spPr>
      </p:pic>
    </p:spTree>
    <p:extLst>
      <p:ext uri="{BB962C8B-B14F-4D97-AF65-F5344CB8AC3E}">
        <p14:creationId xmlns:p14="http://schemas.microsoft.com/office/powerpoint/2010/main" val="88542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E92A03-4B5E-F4B0-86D2-E9C42CD76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9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B5FD1E-7CAC-D2E9-B0EF-EDF98FC72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>
            <a:fillRect/>
          </a:stretch>
        </p:blipFill>
        <p:spPr>
          <a:xfrm>
            <a:off x="-51559" y="-79590"/>
            <a:ext cx="12313513" cy="69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2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63E81E-2674-1651-D393-79188004E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E38AAC6-20E1-90FD-90F5-8AE294505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77" y="-1"/>
            <a:ext cx="12441557" cy="69854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4EDD7D2-2BEE-C12C-DAAD-6735455B5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3756967"/>
            <a:ext cx="5697717" cy="24710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E7D7968-C45A-AF9D-D26B-0F0DC651E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" r="3542"/>
          <a:stretch/>
        </p:blipFill>
        <p:spPr>
          <a:xfrm>
            <a:off x="6640643" y="3756967"/>
            <a:ext cx="4949431" cy="247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0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52859-9772-F27D-EBD8-E955D244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4620244-42E5-0F71-1403-2D7EA2C113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78252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D6B2A-9EC9-5678-71D7-1B2839DF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3C00A86-8113-CEE3-8E4F-7F34DBA34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2035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F19F46-1DEC-CDCC-2D31-9C8BB29B3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>
            <a:fillRect/>
          </a:stretch>
        </p:blipFill>
        <p:spPr>
          <a:xfrm>
            <a:off x="-51559" y="-14980"/>
            <a:ext cx="12398565" cy="69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98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9B90F-3790-65B4-C443-BD522537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614C012-DA39-17CA-E741-9133231E9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87" y="1825625"/>
            <a:ext cx="7729425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AF889A4-F0FB-3CB2-A97C-3A266D7CF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2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92BA7-8291-5047-7CC3-C641133D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A044BA9-35AB-E36C-C65F-3549224B0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" y="-3584"/>
            <a:ext cx="12188457" cy="6861584"/>
          </a:xfrm>
        </p:spPr>
      </p:pic>
    </p:spTree>
    <p:extLst>
      <p:ext uri="{BB962C8B-B14F-4D97-AF65-F5344CB8AC3E}">
        <p14:creationId xmlns:p14="http://schemas.microsoft.com/office/powerpoint/2010/main" val="271324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6308A-52E1-E780-9F40-7A285F32B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0A8259-128E-EB5C-D2C3-CE66C6232B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7" y="0"/>
            <a:ext cx="12221867" cy="6880392"/>
          </a:xfrm>
        </p:spPr>
      </p:pic>
    </p:spTree>
    <p:extLst>
      <p:ext uri="{BB962C8B-B14F-4D97-AF65-F5344CB8AC3E}">
        <p14:creationId xmlns:p14="http://schemas.microsoft.com/office/powerpoint/2010/main" val="86082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E389B8-7185-435B-97C3-AB5B1382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EDAA2E2-2DE5-C89F-A570-9CF20A4DA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092" cy="6858000"/>
          </a:xfrm>
        </p:spPr>
      </p:pic>
    </p:spTree>
    <p:extLst>
      <p:ext uri="{BB962C8B-B14F-4D97-AF65-F5344CB8AC3E}">
        <p14:creationId xmlns:p14="http://schemas.microsoft.com/office/powerpoint/2010/main" val="289656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688D2-2F27-0F87-5350-FA529BE5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D6D0FE8-FCB6-2DB8-5DC5-D6FEC0A56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78"/>
          </a:xfrm>
        </p:spPr>
      </p:pic>
    </p:spTree>
    <p:extLst>
      <p:ext uri="{BB962C8B-B14F-4D97-AF65-F5344CB8AC3E}">
        <p14:creationId xmlns:p14="http://schemas.microsoft.com/office/powerpoint/2010/main" val="341480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4C83C-CA08-4180-FFF6-7162F6F4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4435097-98C2-1BC5-7AA2-C80FF7E9B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78"/>
          </a:xfrm>
        </p:spPr>
      </p:pic>
    </p:spTree>
    <p:extLst>
      <p:ext uri="{BB962C8B-B14F-4D97-AF65-F5344CB8AC3E}">
        <p14:creationId xmlns:p14="http://schemas.microsoft.com/office/powerpoint/2010/main" val="133151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A3A88-AFF0-BD34-A6C7-19C13C7E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718B72B-FEA4-F98E-C60C-DA5A01A70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78"/>
          </a:xfrm>
        </p:spPr>
      </p:pic>
    </p:spTree>
    <p:extLst>
      <p:ext uri="{BB962C8B-B14F-4D97-AF65-F5344CB8AC3E}">
        <p14:creationId xmlns:p14="http://schemas.microsoft.com/office/powerpoint/2010/main" val="307538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F9DE0-101E-C7B5-3D33-03A8082E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7420F6C-9AC5-FD9C-E5AD-497F37916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8"/>
            <a:ext cx="12192000" cy="6863578"/>
          </a:xfrm>
        </p:spPr>
      </p:pic>
    </p:spTree>
    <p:extLst>
      <p:ext uri="{BB962C8B-B14F-4D97-AF65-F5344CB8AC3E}">
        <p14:creationId xmlns:p14="http://schemas.microsoft.com/office/powerpoint/2010/main" val="134237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D1117-5818-9210-1AE1-95610040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93A6739-C9ED-F543-B56F-75872B9B8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8"/>
            <a:ext cx="12192000" cy="6863578"/>
          </a:xfrm>
        </p:spPr>
      </p:pic>
    </p:spTree>
    <p:extLst>
      <p:ext uri="{BB962C8B-B14F-4D97-AF65-F5344CB8AC3E}">
        <p14:creationId xmlns:p14="http://schemas.microsoft.com/office/powerpoint/2010/main" val="1486882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Alejandra Arango Gomez</dc:creator>
  <cp:lastModifiedBy>Emmanuel Carmona</cp:lastModifiedBy>
  <cp:revision>4</cp:revision>
  <dcterms:created xsi:type="dcterms:W3CDTF">2025-04-28T09:22:04Z</dcterms:created>
  <dcterms:modified xsi:type="dcterms:W3CDTF">2026-05-15T16:46:40Z</dcterms:modified>
</cp:coreProperties>
</file>