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83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4" r:id="rId16"/>
    <p:sldId id="275" r:id="rId17"/>
    <p:sldId id="281" r:id="rId18"/>
    <p:sldId id="277" r:id="rId19"/>
    <p:sldId id="278" r:id="rId20"/>
    <p:sldId id="279" r:id="rId21"/>
    <p:sldId id="280" r:id="rId22"/>
    <p:sldId id="271" r:id="rId23"/>
    <p:sldId id="27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ellin.gov.co/es/wp-content/uploads/2026/04/Politica-de-Gestion_de_Informacion_Estadistica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ellin.gov.co/es/departamento-administrativo-de-planeacion/plan-estadistico-distrital-de-medellin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edellin.gov.co/es/wp-content/uploads/2026/04/ICET_Guia-de-Medicion-de-Indicadores-Estrategicos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ellin.gov.co/es/departamento-administrativo-de-planeacion/plan-estadistico-distrital-de-medellin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ellin.gov.co/es/departamento-administrativo-de-planeacion/plan-estadistico-distrital-de-medellin/marco-juridico-del-plan-estadistico-distrital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edellin.gov.co/es/departamento-administrativo-de-planeacion/plan-estadistico-distrital-de-medellin/documentos-plan-estadistico-distrital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edellin.gov.co/es/departamento-administrativo-de-planeacion/plan-estadistico-distrital-de-medellin/inventario-de-informacion-estadistica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edellin.gov.co/es/departamento-administrativo-de-planeacion/plan-estadistico-distrital-de-medellin/inventario-de-informacion-estadistica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ellin.gov.co/es/departamento-administrativo-de-planeacion/plan-estadistico-distrital-de-medellin/glosario-del-plan-estadistico-distrital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edellin.gov.co/es/wp-content/uploads/2026/07/InformacionEstadistica.pdf" TargetMode="External"/><Relationship Id="rId5" Type="http://schemas.openxmlformats.org/officeDocument/2006/relationships/hyperlink" Target="https://www.medellin.gov.co/es/wp-content/uploads/2026/07/Guia-diligenciamiento-OOEE-y-RRAA.pdf" TargetMode="External"/><Relationship Id="rId4" Type="http://schemas.openxmlformats.org/officeDocument/2006/relationships/hyperlink" Target="https://www.medellin.gov.co/statements/auth-func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3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3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sp>
        <p:nvSpPr>
          <p:cNvPr id="3" name="LINK_ARROW">
            <a:hlinkClick r:id="rId3"/>
          </p:cNvPr>
          <p:cNvSpPr/>
          <p:nvPr/>
        </p:nvSpPr>
        <p:spPr>
          <a:xfrm>
            <a:off x="11285219" y="6343650"/>
            <a:ext cx="260604" cy="260604"/>
          </a:xfrm>
          <a:prstGeom prst="ellipse">
            <a:avLst/>
          </a:prstGeom>
          <a:solidFill>
            <a:srgbClr val="490C76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sp>
        <p:nvSpPr>
          <p:cNvPr id="3" name="LINK_ARROW">
            <a:hlinkClick r:id="rId3"/>
          </p:cNvPr>
          <p:cNvSpPr/>
          <p:nvPr/>
        </p:nvSpPr>
        <p:spPr>
          <a:xfrm>
            <a:off x="11285219" y="6343650"/>
            <a:ext cx="260604" cy="260604"/>
          </a:xfrm>
          <a:prstGeom prst="ellipse">
            <a:avLst/>
          </a:prstGeom>
          <a:solidFill>
            <a:srgbClr val="490C76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ite_Tecnico_Gestion_Informacion_Estadistica_APROBA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6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infographic_poster_slide_design_clean_moder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pic>
        <p:nvPicPr>
          <p:cNvPr id="3" name="Picture 2" descr="clean_slide_8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LINK_ARROW_FINAL">
            <a:hlinkClick r:id="rId4"/>
          </p:cNvPr>
          <p:cNvSpPr/>
          <p:nvPr/>
        </p:nvSpPr>
        <p:spPr>
          <a:xfrm>
            <a:off x="11504675" y="6446520"/>
            <a:ext cx="260604" cy="260604"/>
          </a:xfrm>
          <a:prstGeom prst="ellipse">
            <a:avLst/>
          </a:prstGeom>
          <a:solidFill>
            <a:srgbClr val="480A74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sp>
        <p:nvSpPr>
          <p:cNvPr id="3" name="LINK_ARROW">
            <a:hlinkClick r:id="rId3"/>
          </p:cNvPr>
          <p:cNvSpPr/>
          <p:nvPr/>
        </p:nvSpPr>
        <p:spPr>
          <a:xfrm>
            <a:off x="11285219" y="6343650"/>
            <a:ext cx="260604" cy="260604"/>
          </a:xfrm>
          <a:prstGeom prst="ellipse">
            <a:avLst/>
          </a:prstGeom>
          <a:solidFill>
            <a:srgbClr val="490C76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sp>
        <p:nvSpPr>
          <p:cNvPr id="3" name="LINK_ARROW">
            <a:hlinkClick r:id="rId3"/>
          </p:cNvPr>
          <p:cNvSpPr/>
          <p:nvPr/>
        </p:nvSpPr>
        <p:spPr>
          <a:xfrm>
            <a:off x="11285219" y="6343650"/>
            <a:ext cx="260604" cy="260604"/>
          </a:xfrm>
          <a:prstGeom prst="ellipse">
            <a:avLst/>
          </a:prstGeom>
          <a:solidFill>
            <a:srgbClr val="490C76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76"/>
            <a:ext cx="12191999" cy="6865751"/>
          </a:xfrm>
          <a:prstGeom prst="rect">
            <a:avLst/>
          </a:prstGeom>
        </p:spPr>
      </p:pic>
      <p:pic>
        <p:nvPicPr>
          <p:cNvPr id="3" name="Picture 2" descr="clean_slide_12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LINK_ARROW_FINAL">
            <a:hlinkClick r:id="rId4"/>
          </p:cNvPr>
          <p:cNvSpPr/>
          <p:nvPr/>
        </p:nvSpPr>
        <p:spPr>
          <a:xfrm>
            <a:off x="11504675" y="6446520"/>
            <a:ext cx="260604" cy="260604"/>
          </a:xfrm>
          <a:prstGeom prst="ellipse">
            <a:avLst/>
          </a:prstGeom>
          <a:solidFill>
            <a:srgbClr val="480A74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76"/>
            <a:ext cx="12191999" cy="6865751"/>
          </a:xfrm>
          <a:prstGeom prst="rect">
            <a:avLst/>
          </a:prstGeom>
        </p:spPr>
      </p:pic>
      <p:pic>
        <p:nvPicPr>
          <p:cNvPr id="3" name="Picture 2" descr="clean_slide_13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LINK_ARROW_FINAL">
            <a:hlinkClick r:id="rId4"/>
          </p:cNvPr>
          <p:cNvSpPr/>
          <p:nvPr/>
        </p:nvSpPr>
        <p:spPr>
          <a:xfrm>
            <a:off x="11504675" y="6446520"/>
            <a:ext cx="260604" cy="260604"/>
          </a:xfrm>
          <a:prstGeom prst="ellipse">
            <a:avLst/>
          </a:prstGeom>
          <a:solidFill>
            <a:srgbClr val="480A74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pic>
        <p:nvPicPr>
          <p:cNvPr id="3" name="Picture 2" descr="clean_slide_14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LINK_ARROW_FINAL">
            <a:hlinkClick r:id="rId4"/>
          </p:cNvPr>
          <p:cNvSpPr/>
          <p:nvPr/>
        </p:nvSpPr>
        <p:spPr>
          <a:xfrm>
            <a:off x="11504675" y="6446520"/>
            <a:ext cx="260604" cy="260604"/>
          </a:xfrm>
          <a:prstGeom prst="ellipse">
            <a:avLst/>
          </a:prstGeom>
          <a:solidFill>
            <a:srgbClr val="480A74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sp>
        <p:nvSpPr>
          <p:cNvPr id="3" name="LINK_ARROW">
            <a:hlinkClick r:id="rId3"/>
          </p:cNvPr>
          <p:cNvSpPr/>
          <p:nvPr/>
        </p:nvSpPr>
        <p:spPr>
          <a:xfrm>
            <a:off x="11285219" y="6343650"/>
            <a:ext cx="260604" cy="260604"/>
          </a:xfrm>
          <a:prstGeom prst="ellipse">
            <a:avLst/>
          </a:prstGeom>
          <a:solidFill>
            <a:srgbClr val="490C76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infographic_slide_in_a_polished_modern_corp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infographic_slide_in_a_modern_government_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A37A892-285F-EB97-0BF5-DBE13EDAE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0"/>
            <a:ext cx="12208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65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slide_layout_in_a_moder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infographic_poster_in_a_clean_modern_pres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landscape_infographic_slide_in_a_clean_offic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infographic_style_slide_graphic_presenta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  <p:pic>
        <p:nvPicPr>
          <p:cNvPr id="3" name="Picture 2" descr="clean_slide_16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LINK_ARROW_FINAL">
            <a:hlinkClick r:id="rId4"/>
          </p:cNvPr>
          <p:cNvSpPr/>
          <p:nvPr/>
        </p:nvSpPr>
        <p:spPr>
          <a:xfrm>
            <a:off x="11504675" y="6446520"/>
            <a:ext cx="260604" cy="260604"/>
          </a:xfrm>
          <a:prstGeom prst="ellipse">
            <a:avLst/>
          </a:prstGeom>
          <a:solidFill>
            <a:srgbClr val="480A74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  <p:sp>
        <p:nvSpPr>
          <p:cNvPr id="5" name="LINK_ARROW_FINAL">
            <a:hlinkClick r:id="rId5"/>
          </p:cNvPr>
          <p:cNvSpPr/>
          <p:nvPr/>
        </p:nvSpPr>
        <p:spPr>
          <a:xfrm>
            <a:off x="10956035" y="6446520"/>
            <a:ext cx="260604" cy="260604"/>
          </a:xfrm>
          <a:prstGeom prst="ellipse">
            <a:avLst/>
          </a:prstGeom>
          <a:solidFill>
            <a:srgbClr val="480A74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  <p:sp>
        <p:nvSpPr>
          <p:cNvPr id="6" name="LINK_ARROW_FINAL">
            <a:hlinkClick r:id="rId6"/>
          </p:cNvPr>
          <p:cNvSpPr/>
          <p:nvPr/>
        </p:nvSpPr>
        <p:spPr>
          <a:xfrm>
            <a:off x="10407395" y="6446520"/>
            <a:ext cx="260604" cy="260604"/>
          </a:xfrm>
          <a:prstGeom prst="ellipse">
            <a:avLst/>
          </a:prstGeom>
          <a:solidFill>
            <a:srgbClr val="480A74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</a:rPr>
              <a:t>↗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pt_asset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3"/>
            <a:ext cx="12191999" cy="68616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</Words>
  <Application>Microsoft Office PowerPoint</Application>
  <PresentationFormat>Widescreen</PresentationFormat>
  <Paragraphs>12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Usuario</dc:creator>
  <cp:keywords/>
  <dc:description>generated using python-pptx</dc:description>
  <cp:lastModifiedBy>Oscar Adolfo Giraldo Giraldo</cp:lastModifiedBy>
  <cp:revision>5</cp:revision>
  <dcterms:created xsi:type="dcterms:W3CDTF">2013-01-27T09:14:16Z</dcterms:created>
  <dcterms:modified xsi:type="dcterms:W3CDTF">2026-10-01T15:18:56Z</dcterms:modified>
  <cp:category/>
</cp:coreProperties>
</file>